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308" r:id="rId2"/>
    <p:sldId id="273" r:id="rId3"/>
    <p:sldId id="274" r:id="rId4"/>
    <p:sldId id="289" r:id="rId5"/>
    <p:sldId id="290" r:id="rId6"/>
    <p:sldId id="291" r:id="rId7"/>
    <p:sldId id="292" r:id="rId8"/>
    <p:sldId id="277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3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31EF5-2395-6D63-F86D-8AAFAEC43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-1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0EEBFA-944C-AF4C-4B35-3CD9455A43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pic>
        <p:nvPicPr>
          <p:cNvPr id="45" name="Image 4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94C5744-4A9A-7D3C-1A85-EAA67EEC605E}"/>
              </a:ext>
            </a:extLst>
          </p:cNvPr>
          <p:cNvSpPr txBox="1"/>
          <p:nvPr/>
        </p:nvSpPr>
        <p:spPr>
          <a:xfrm>
            <a:off x="1016949" y="1975859"/>
            <a:ext cx="684518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CE2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calcule avec stratégie.</a:t>
            </a:r>
          </a:p>
        </p:txBody>
      </p:sp>
    </p:spTree>
    <p:extLst>
      <p:ext uri="{BB962C8B-B14F-4D97-AF65-F5344CB8AC3E}">
        <p14:creationId xmlns:p14="http://schemas.microsoft.com/office/powerpoint/2010/main" val="4276041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53376" y="1033807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77 + …  = 30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5044C5A-FEF7-98E1-133B-831A45A0A44D}"/>
              </a:ext>
            </a:extLst>
          </p:cNvPr>
          <p:cNvGrpSpPr/>
          <p:nvPr/>
        </p:nvGrpSpPr>
        <p:grpSpPr>
          <a:xfrm>
            <a:off x="224506" y="2219503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DE8C1C7D-08C8-3F95-7BE8-D5786E5ADA04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7EA216A-329F-B1BC-9E33-E75BD84E980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44B3EC7-4852-8E58-ECB0-5B3A6BDE888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033BD2AC-866E-662D-3F6A-9834E615B13D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71E79FC8-5563-8375-B9BC-F96A7B4E623E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C298810B-D42F-2EEA-B8BF-3FA6B0946C0E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FC5A71A-16AD-43E1-11B5-6DFF57BE2105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13EEC4FE-A4D0-1682-12F3-80EC59DC3097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8D83B7E6-72FE-DB39-D0BF-781218672509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3B4029F5-9C40-073D-40A4-03898808789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6998D485-034C-034A-77B0-1C015ECE5C75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36A4F64-2BC0-8F7F-FF22-DB575F276A9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366C6A9-B829-C278-8DA4-BEF64363CD3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926BCBD4-6E52-F54C-7E4F-EA2DCBC2D93C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65555D6A-A2E5-1FC9-7FCC-10B4EF0F9F84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5F75A6C9-F8DB-2A0F-4BF1-A3F35A458F48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7A6FDD00-2429-5BEE-C37A-AAE1BF32321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4BEA767A-060F-257F-3934-1A56A2072F1C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0FE164C5-7516-6EC7-7739-C6720BE07973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C890A0CA-1F25-8602-97D1-824E667F85BC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D3ED16A3-CDCF-520A-79E5-ACD111AF2DB3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3C6FDF29-18B4-9E00-787A-9BA302F610F2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83E9F3C1-1C31-C112-E301-E6F080815E7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0ABF3574-CE56-FA80-EC4A-425C4210024A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0BA70EA-C7D7-B626-E73A-5F6CDAAC8A50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C2465F8-FE00-BA06-CE5D-3E5076B9FB4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D159C7F8-516E-3E42-2CF1-ADA29C8BFBD0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CAE58EC-6581-BEDE-FDFB-2074463DDB5D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330CCEA7-929E-412C-BD78-8AB32F5D1F6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D965BAA2-230D-1C12-5CCC-593018887DA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26707403-625F-D46E-F41B-5A297E2705DB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2F27AF0-D886-3A4B-22E5-9D7C04C38053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A903D0C6-8445-C819-6C53-2E6B3F6F572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174C5BAA-A6D5-6D67-11F0-55F7BC2D2DFD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A7185FE-B617-A7E6-5044-5DF8AA5F6224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40E69B95-7859-5318-7C7E-3A41CECBB3E0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</p:grpSp>
      <p:sp>
        <p:nvSpPr>
          <p:cNvPr id="44" name="Titre 1">
            <a:extLst>
              <a:ext uri="{FF2B5EF4-FFF2-40B4-BE49-F238E27FC236}">
                <a16:creationId xmlns:a16="http://schemas.microsoft.com/office/drawing/2014/main" id="{4C5411E0-A1E0-CF7E-2DF2-B711D92ED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31668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Calcule le complément sur ton ardoise.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E4F3ED4-AA9C-C96A-FB50-399815A4F686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25C616F3-059A-80EA-0867-964BE33D68F3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B1B16445-5F03-A3E2-2697-1996D9BA4B9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8" name="Titre 1">
            <a:extLst>
              <a:ext uri="{FF2B5EF4-FFF2-40B4-BE49-F238E27FC236}">
                <a16:creationId xmlns:a16="http://schemas.microsoft.com/office/drawing/2014/main" id="{75CE9570-395C-A999-1C44-E642EB3BCEA8}"/>
              </a:ext>
            </a:extLst>
          </p:cNvPr>
          <p:cNvSpPr txBox="1">
            <a:spLocks/>
          </p:cNvSpPr>
          <p:nvPr/>
        </p:nvSpPr>
        <p:spPr>
          <a:xfrm>
            <a:off x="1257300" y="347604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Calcule le complément sur la fiche. 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AB00B33B-E675-7D0C-9939-0C98098EB8B7}"/>
              </a:ext>
            </a:extLst>
          </p:cNvPr>
          <p:cNvSpPr txBox="1"/>
          <p:nvPr/>
        </p:nvSpPr>
        <p:spPr>
          <a:xfrm>
            <a:off x="2362307" y="4203733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475 + …  = 500</a:t>
            </a: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26E221F6-5DAC-0619-05B4-DDAAC77DB8B0}"/>
              </a:ext>
            </a:extLst>
          </p:cNvPr>
          <p:cNvGrpSpPr/>
          <p:nvPr/>
        </p:nvGrpSpPr>
        <p:grpSpPr>
          <a:xfrm>
            <a:off x="1903216" y="5408067"/>
            <a:ext cx="5337568" cy="1001069"/>
            <a:chOff x="3529508" y="4116862"/>
            <a:chExt cx="4334339" cy="1001069"/>
          </a:xfrm>
        </p:grpSpPr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DC557EBF-AF5B-8C42-55D5-AE741A0CDA5A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89D7FAD8-6BD3-FBB8-6499-1C502CEE3C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72ECFF9E-FFEE-09CF-1C87-0012A7EE26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2ED1BE8D-09DD-0C0F-2318-B53862AB1BA7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FDF35304-1EFF-BFCE-8C2F-C223BB917F60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475</a:t>
              </a:r>
            </a:p>
          </p:txBody>
        </p: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AD4C3E91-8A84-E381-8604-A1131D0220C1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4125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2315899" y="877406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77 + …  = 80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4112486" y="834239"/>
            <a:ext cx="867219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2809230" y="2316395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292873" y="2057206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2818361" y="2564034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3151337" y="2316395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700F758F-6EB6-D9A0-8714-87AFE87D25C8}"/>
              </a:ext>
            </a:extLst>
          </p:cNvPr>
          <p:cNvSpPr/>
          <p:nvPr/>
        </p:nvSpPr>
        <p:spPr>
          <a:xfrm>
            <a:off x="3491699" y="2315970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ECF29D77-F056-9264-9720-7AC3448645E1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9B7CF5-4234-8F7E-03A1-F5ACD619F51C}"/>
              </a:ext>
            </a:extLst>
          </p:cNvPr>
          <p:cNvSpPr/>
          <p:nvPr/>
        </p:nvSpPr>
        <p:spPr>
          <a:xfrm>
            <a:off x="129549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DCC5D1B-38C9-F350-1AA5-F3BB2FEE3B06}"/>
              </a:ext>
            </a:extLst>
          </p:cNvPr>
          <p:cNvCxnSpPr>
            <a:cxnSpLocks/>
          </p:cNvCxnSpPr>
          <p:nvPr/>
        </p:nvCxnSpPr>
        <p:spPr>
          <a:xfrm>
            <a:off x="129549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63124C8-4524-90F1-236C-3BA92A516BB1}"/>
              </a:ext>
            </a:extLst>
          </p:cNvPr>
          <p:cNvSpPr/>
          <p:nvPr/>
        </p:nvSpPr>
        <p:spPr>
          <a:xfrm>
            <a:off x="129549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A6EF660-228E-1B24-BA63-BEAB33D236C1}"/>
              </a:ext>
            </a:extLst>
          </p:cNvPr>
          <p:cNvSpPr txBox="1"/>
          <p:nvPr/>
        </p:nvSpPr>
        <p:spPr>
          <a:xfrm>
            <a:off x="2789335" y="3656859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475 + …  =500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AE224AF-5E88-50AB-5562-CF289858A807}"/>
              </a:ext>
            </a:extLst>
          </p:cNvPr>
          <p:cNvSpPr txBox="1"/>
          <p:nvPr/>
        </p:nvSpPr>
        <p:spPr>
          <a:xfrm>
            <a:off x="4357313" y="3645818"/>
            <a:ext cx="78114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25</a:t>
            </a:r>
            <a:endParaRPr lang="fr-FR" sz="8000" dirty="0">
              <a:solidFill>
                <a:srgbClr val="FF0000"/>
              </a:solidFill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EC22941-9FB0-2749-F1B0-E716EE98A5B5}"/>
              </a:ext>
            </a:extLst>
          </p:cNvPr>
          <p:cNvGrpSpPr/>
          <p:nvPr/>
        </p:nvGrpSpPr>
        <p:grpSpPr>
          <a:xfrm>
            <a:off x="2253139" y="5305728"/>
            <a:ext cx="5337568" cy="1001069"/>
            <a:chOff x="3529508" y="4116862"/>
            <a:chExt cx="4334339" cy="1001069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DF434286-92F1-670E-68FE-48BAA08934F6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9015EA7-8B21-F078-33E9-C522E6F40B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4801B17A-5D6B-4F91-45BF-EAE58E24AC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F880BCA9-975E-DA4A-69BE-B3C944185252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364603ED-76F2-5F74-1E15-48200CB878FE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475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4C4B867F-E9FE-0FF6-35ED-249D0CB222B1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500</a:t>
              </a:r>
            </a:p>
          </p:txBody>
        </p:sp>
      </p:grp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50A22ED1-5F38-A92B-4275-443C523472D9}"/>
              </a:ext>
            </a:extLst>
          </p:cNvPr>
          <p:cNvCxnSpPr>
            <a:cxnSpLocks/>
          </p:cNvCxnSpPr>
          <p:nvPr/>
        </p:nvCxnSpPr>
        <p:spPr>
          <a:xfrm>
            <a:off x="4485231" y="5984955"/>
            <a:ext cx="0" cy="3156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BD995D9D-F330-C6F3-B787-6E57AB093DD0}"/>
              </a:ext>
            </a:extLst>
          </p:cNvPr>
          <p:cNvSpPr txBox="1"/>
          <p:nvPr/>
        </p:nvSpPr>
        <p:spPr>
          <a:xfrm>
            <a:off x="4037391" y="5504249"/>
            <a:ext cx="1106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472C4"/>
                </a:solidFill>
              </a:rPr>
              <a:t>480</a:t>
            </a:r>
          </a:p>
        </p:txBody>
      </p:sp>
      <p:sp>
        <p:nvSpPr>
          <p:cNvPr id="25" name="Flèche : courbe vers le bas 24">
            <a:extLst>
              <a:ext uri="{FF2B5EF4-FFF2-40B4-BE49-F238E27FC236}">
                <a16:creationId xmlns:a16="http://schemas.microsoft.com/office/drawing/2014/main" id="{3FEEB526-5799-9F9F-CC9F-EF41ECCDEECA}"/>
              </a:ext>
            </a:extLst>
          </p:cNvPr>
          <p:cNvSpPr/>
          <p:nvPr/>
        </p:nvSpPr>
        <p:spPr>
          <a:xfrm>
            <a:off x="2850711" y="5157283"/>
            <a:ext cx="1743322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89B8FD3-DFDD-7D7E-8DE9-BCF7E14DF5D8}"/>
              </a:ext>
            </a:extLst>
          </p:cNvPr>
          <p:cNvSpPr txBox="1"/>
          <p:nvPr/>
        </p:nvSpPr>
        <p:spPr>
          <a:xfrm>
            <a:off x="3367851" y="4778390"/>
            <a:ext cx="5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+5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27" name="Flèche : courbe vers le bas 26">
            <a:extLst>
              <a:ext uri="{FF2B5EF4-FFF2-40B4-BE49-F238E27FC236}">
                <a16:creationId xmlns:a16="http://schemas.microsoft.com/office/drawing/2014/main" id="{715EF059-4DE8-CC8A-249A-90B73B0853F9}"/>
              </a:ext>
            </a:extLst>
          </p:cNvPr>
          <p:cNvSpPr/>
          <p:nvPr/>
        </p:nvSpPr>
        <p:spPr>
          <a:xfrm>
            <a:off x="4485230" y="5133967"/>
            <a:ext cx="249230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17C382DD-65AE-4062-3333-2B50044DB631}"/>
              </a:ext>
            </a:extLst>
          </p:cNvPr>
          <p:cNvSpPr txBox="1"/>
          <p:nvPr/>
        </p:nvSpPr>
        <p:spPr>
          <a:xfrm>
            <a:off x="5387888" y="4729715"/>
            <a:ext cx="79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+20</a:t>
            </a:r>
            <a:endParaRPr lang="fr-FR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45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  <p:bldP spid="7" grpId="0" animBg="1"/>
      <p:bldP spid="15" grpId="0" animBg="1"/>
      <p:bldP spid="24" grpId="0"/>
      <p:bldP spid="25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107687" y="1275183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36 + …  = 40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E9EABA6-0879-1714-32DD-F667FF1CF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31668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Calcule le complément sur ton ardoise.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CBBA67-DC42-D7A8-14B1-38AEEE19A769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1EB678B-6CD4-349B-4434-8C10968B5AF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DCB49B9-94EC-7DAD-8433-F80D54F29EF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E0628E71-4529-ACAF-F503-E0F189B918DA}"/>
              </a:ext>
            </a:extLst>
          </p:cNvPr>
          <p:cNvSpPr txBox="1">
            <a:spLocks/>
          </p:cNvSpPr>
          <p:nvPr/>
        </p:nvSpPr>
        <p:spPr>
          <a:xfrm>
            <a:off x="1257300" y="347604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Calcule le complément sur la fiche.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53482E1-2C0E-DD77-02B4-AED5F4AB0965}"/>
              </a:ext>
            </a:extLst>
          </p:cNvPr>
          <p:cNvSpPr txBox="1"/>
          <p:nvPr/>
        </p:nvSpPr>
        <p:spPr>
          <a:xfrm>
            <a:off x="2362307" y="4119657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268 + …  = 300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628871BA-6592-9EE8-CC1C-9DFF5417AE79}"/>
              </a:ext>
            </a:extLst>
          </p:cNvPr>
          <p:cNvGrpSpPr/>
          <p:nvPr/>
        </p:nvGrpSpPr>
        <p:grpSpPr>
          <a:xfrm>
            <a:off x="1903216" y="5278973"/>
            <a:ext cx="5337568" cy="1001069"/>
            <a:chOff x="3529508" y="4116862"/>
            <a:chExt cx="4334339" cy="1001069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DAF7A26F-D98C-A202-8C62-E6108BADA7BC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817A5617-DD8C-09D3-77F5-1D375658A2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15D017D8-3C39-84B7-6957-58E450E8F1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5F027C5-EAC0-8A57-5E36-974E4F41B407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5EAC4AAF-DB77-F0B8-1D3D-FB04CF1472CC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268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D50E3DCF-E869-52BA-3D75-B52371BAB664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6908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2315899" y="912938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36 + …  = 40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4178644" y="895406"/>
            <a:ext cx="936169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5619359" y="2444433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129549" y="2170501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5628490" y="2692072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5961466" y="2444433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700F758F-6EB6-D9A0-8714-87AFE87D25C8}"/>
              </a:ext>
            </a:extLst>
          </p:cNvPr>
          <p:cNvSpPr/>
          <p:nvPr/>
        </p:nvSpPr>
        <p:spPr>
          <a:xfrm>
            <a:off x="6301828" y="244400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Flèche : courbe vers le bas 7">
            <a:extLst>
              <a:ext uri="{FF2B5EF4-FFF2-40B4-BE49-F238E27FC236}">
                <a16:creationId xmlns:a16="http://schemas.microsoft.com/office/drawing/2014/main" id="{0E1F0B0F-D8D8-6E7A-ABE8-961BE7468829}"/>
              </a:ext>
            </a:extLst>
          </p:cNvPr>
          <p:cNvSpPr/>
          <p:nvPr/>
        </p:nvSpPr>
        <p:spPr>
          <a:xfrm>
            <a:off x="6627264" y="2447302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43EA3392-6423-2E6B-5A24-20395C921D4E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D52D5C-3C04-4BBF-57E2-C857453B4AE3}"/>
              </a:ext>
            </a:extLst>
          </p:cNvPr>
          <p:cNvSpPr/>
          <p:nvPr/>
        </p:nvSpPr>
        <p:spPr>
          <a:xfrm>
            <a:off x="129549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B66FA669-585B-FA38-B7EB-BF7B987222F7}"/>
              </a:ext>
            </a:extLst>
          </p:cNvPr>
          <p:cNvCxnSpPr>
            <a:cxnSpLocks/>
          </p:cNvCxnSpPr>
          <p:nvPr/>
        </p:nvCxnSpPr>
        <p:spPr>
          <a:xfrm>
            <a:off x="129549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716BDDA5-096F-1D25-F971-2B797CDF1B5B}"/>
              </a:ext>
            </a:extLst>
          </p:cNvPr>
          <p:cNvSpPr/>
          <p:nvPr/>
        </p:nvSpPr>
        <p:spPr>
          <a:xfrm>
            <a:off x="129549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E083083-F4D5-C6F0-2734-E26CD175C8C3}"/>
              </a:ext>
            </a:extLst>
          </p:cNvPr>
          <p:cNvSpPr txBox="1"/>
          <p:nvPr/>
        </p:nvSpPr>
        <p:spPr>
          <a:xfrm>
            <a:off x="2656663" y="3697028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268 + …  =300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3DE6F37-1302-51F2-3ECC-384A29F9C024}"/>
              </a:ext>
            </a:extLst>
          </p:cNvPr>
          <p:cNvSpPr txBox="1"/>
          <p:nvPr/>
        </p:nvSpPr>
        <p:spPr>
          <a:xfrm>
            <a:off x="4224641" y="3685987"/>
            <a:ext cx="78114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32</a:t>
            </a:r>
            <a:endParaRPr lang="fr-FR" sz="8000" dirty="0">
              <a:solidFill>
                <a:srgbClr val="FF0000"/>
              </a:solidFill>
            </a:endParaRP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40DA503C-B002-198F-1C46-9D5954569B9A}"/>
              </a:ext>
            </a:extLst>
          </p:cNvPr>
          <p:cNvGrpSpPr/>
          <p:nvPr/>
        </p:nvGrpSpPr>
        <p:grpSpPr>
          <a:xfrm>
            <a:off x="2201719" y="5365429"/>
            <a:ext cx="5337568" cy="1001069"/>
            <a:chOff x="3529508" y="4116862"/>
            <a:chExt cx="4334339" cy="1001069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93A249B2-2297-1D85-FBA0-5BB522F93E2A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260D7487-260E-5AC2-FA71-7F5E5E4825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02F84122-E99B-22EC-AFEE-EA27835183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1A0090CA-0536-7270-BEE7-8753F3A6D4FF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7EF709E6-808B-C6BC-3A86-2E7F49C1F99C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268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36E087C3-8F16-ED03-EF14-BA12BEC942D6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300</a:t>
              </a:r>
            </a:p>
          </p:txBody>
        </p:sp>
      </p:grp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98C362B2-0E82-8494-3F43-6A84EAD018C9}"/>
              </a:ext>
            </a:extLst>
          </p:cNvPr>
          <p:cNvCxnSpPr>
            <a:cxnSpLocks/>
          </p:cNvCxnSpPr>
          <p:nvPr/>
        </p:nvCxnSpPr>
        <p:spPr>
          <a:xfrm>
            <a:off x="4433811" y="6044656"/>
            <a:ext cx="0" cy="3156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2CD12FA8-4B89-C10C-D62B-D7305D2ADDE1}"/>
              </a:ext>
            </a:extLst>
          </p:cNvPr>
          <p:cNvSpPr txBox="1"/>
          <p:nvPr/>
        </p:nvSpPr>
        <p:spPr>
          <a:xfrm>
            <a:off x="3985971" y="5563950"/>
            <a:ext cx="1106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472C4"/>
                </a:solidFill>
              </a:rPr>
              <a:t>270</a:t>
            </a:r>
          </a:p>
        </p:txBody>
      </p:sp>
      <p:sp>
        <p:nvSpPr>
          <p:cNvPr id="26" name="Flèche : courbe vers le bas 25">
            <a:extLst>
              <a:ext uri="{FF2B5EF4-FFF2-40B4-BE49-F238E27FC236}">
                <a16:creationId xmlns:a16="http://schemas.microsoft.com/office/drawing/2014/main" id="{5986BF08-AD29-F8EE-A913-C47064B4401B}"/>
              </a:ext>
            </a:extLst>
          </p:cNvPr>
          <p:cNvSpPr/>
          <p:nvPr/>
        </p:nvSpPr>
        <p:spPr>
          <a:xfrm>
            <a:off x="2799291" y="5216984"/>
            <a:ext cx="1743322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721F679-BCEB-C9F9-7761-78AB9A502414}"/>
              </a:ext>
            </a:extLst>
          </p:cNvPr>
          <p:cNvSpPr txBox="1"/>
          <p:nvPr/>
        </p:nvSpPr>
        <p:spPr>
          <a:xfrm>
            <a:off x="3316431" y="4838091"/>
            <a:ext cx="5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+2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28" name="Flèche : courbe vers le bas 27">
            <a:extLst>
              <a:ext uri="{FF2B5EF4-FFF2-40B4-BE49-F238E27FC236}">
                <a16:creationId xmlns:a16="http://schemas.microsoft.com/office/drawing/2014/main" id="{67CD8A53-D665-0979-0216-33312B6C7BFC}"/>
              </a:ext>
            </a:extLst>
          </p:cNvPr>
          <p:cNvSpPr/>
          <p:nvPr/>
        </p:nvSpPr>
        <p:spPr>
          <a:xfrm>
            <a:off x="4433810" y="5193668"/>
            <a:ext cx="249230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EDFA6F9-8289-B10F-C34C-E82A627C697D}"/>
              </a:ext>
            </a:extLst>
          </p:cNvPr>
          <p:cNvSpPr txBox="1"/>
          <p:nvPr/>
        </p:nvSpPr>
        <p:spPr>
          <a:xfrm>
            <a:off x="5336468" y="4789416"/>
            <a:ext cx="79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+30</a:t>
            </a:r>
            <a:endParaRPr lang="fr-FR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87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  <p:bldP spid="7" grpId="0" animBg="1"/>
      <p:bldP spid="8" grpId="0" animBg="1"/>
      <p:bldP spid="16" grpId="0" animBg="1"/>
      <p:bldP spid="25" grpId="0"/>
      <p:bldP spid="26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53376" y="1314092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85 + …  = 90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ECCE1EB-0708-5550-4748-D6102C848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31668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Calcule le complément sur ton ardoise.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15064D-044A-7CA0-3316-4605ED8B053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64AE06D-5126-BF7D-3023-E99525FB4F5E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2BC8C00-0794-1516-CC20-67592640427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D46D7B4-49B6-05B6-8044-C38F5544507B}"/>
              </a:ext>
            </a:extLst>
          </p:cNvPr>
          <p:cNvSpPr txBox="1">
            <a:spLocks/>
          </p:cNvSpPr>
          <p:nvPr/>
        </p:nvSpPr>
        <p:spPr>
          <a:xfrm>
            <a:off x="1257300" y="347604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Calcule le complément sur la fiche.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CD0407A-29E7-9AEA-6E76-AFF7C8471DA1}"/>
              </a:ext>
            </a:extLst>
          </p:cNvPr>
          <p:cNvSpPr txBox="1"/>
          <p:nvPr/>
        </p:nvSpPr>
        <p:spPr>
          <a:xfrm>
            <a:off x="2596193" y="4255662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672 + …  = 700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97875BAE-40AD-D825-60F0-815E92D806B7}"/>
              </a:ext>
            </a:extLst>
          </p:cNvPr>
          <p:cNvGrpSpPr/>
          <p:nvPr/>
        </p:nvGrpSpPr>
        <p:grpSpPr>
          <a:xfrm>
            <a:off x="2137102" y="5274667"/>
            <a:ext cx="5337568" cy="1001069"/>
            <a:chOff x="3529508" y="4116862"/>
            <a:chExt cx="4334339" cy="1001069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DAFB43F3-FD76-53D2-23EB-CC56FAF1685D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52D725A2-6200-45BF-2949-25410787C4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BF31A42D-F19E-75BE-F668-BFF06B3D3D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F2DACFD7-E952-64FE-9314-5197A792C8FA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70BA4448-0FB2-F989-FB39-84E9AEF2E466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672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D983BF40-9F49-670B-572F-02A8F120BA0D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3123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2315899" y="832037"/>
            <a:ext cx="46616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85 + …  = 90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4114187" y="832037"/>
            <a:ext cx="1065084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5304439" y="2422183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129549" y="2148251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5313570" y="2669822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5646546" y="2422183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700F758F-6EB6-D9A0-8714-87AFE87D25C8}"/>
              </a:ext>
            </a:extLst>
          </p:cNvPr>
          <p:cNvSpPr/>
          <p:nvPr/>
        </p:nvSpPr>
        <p:spPr>
          <a:xfrm>
            <a:off x="5986908" y="242175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Flèche : courbe vers le bas 7">
            <a:extLst>
              <a:ext uri="{FF2B5EF4-FFF2-40B4-BE49-F238E27FC236}">
                <a16:creationId xmlns:a16="http://schemas.microsoft.com/office/drawing/2014/main" id="{0E1F0B0F-D8D8-6E7A-ABE8-961BE7468829}"/>
              </a:ext>
            </a:extLst>
          </p:cNvPr>
          <p:cNvSpPr/>
          <p:nvPr/>
        </p:nvSpPr>
        <p:spPr>
          <a:xfrm>
            <a:off x="6312344" y="2425052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Flèche : courbe vers le bas 8">
            <a:extLst>
              <a:ext uri="{FF2B5EF4-FFF2-40B4-BE49-F238E27FC236}">
                <a16:creationId xmlns:a16="http://schemas.microsoft.com/office/drawing/2014/main" id="{6AA3F716-42D5-D138-7448-42E87FC4D13E}"/>
              </a:ext>
            </a:extLst>
          </p:cNvPr>
          <p:cNvSpPr/>
          <p:nvPr/>
        </p:nvSpPr>
        <p:spPr>
          <a:xfrm>
            <a:off x="6636341" y="2434780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7C910616-074A-7133-3C93-CE5C07F85F16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B6BAC3-8D61-1187-F357-C74FF6B98029}"/>
              </a:ext>
            </a:extLst>
          </p:cNvPr>
          <p:cNvSpPr/>
          <p:nvPr/>
        </p:nvSpPr>
        <p:spPr>
          <a:xfrm>
            <a:off x="129549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ABDFC90-B653-96F8-AB9E-A921D17DD15F}"/>
              </a:ext>
            </a:extLst>
          </p:cNvPr>
          <p:cNvCxnSpPr>
            <a:cxnSpLocks/>
          </p:cNvCxnSpPr>
          <p:nvPr/>
        </p:nvCxnSpPr>
        <p:spPr>
          <a:xfrm>
            <a:off x="129549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94E13E05-3085-BEC6-43F9-9EE4ED78407E}"/>
              </a:ext>
            </a:extLst>
          </p:cNvPr>
          <p:cNvSpPr/>
          <p:nvPr/>
        </p:nvSpPr>
        <p:spPr>
          <a:xfrm>
            <a:off x="129549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5604F67-B5DF-22E0-0E1F-9E561FCF21F9}"/>
              </a:ext>
            </a:extLst>
          </p:cNvPr>
          <p:cNvSpPr txBox="1"/>
          <p:nvPr/>
        </p:nvSpPr>
        <p:spPr>
          <a:xfrm>
            <a:off x="2750969" y="3679132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672 + …  =700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F7119FA-2590-81A0-47B9-300D51F225E6}"/>
              </a:ext>
            </a:extLst>
          </p:cNvPr>
          <p:cNvSpPr txBox="1"/>
          <p:nvPr/>
        </p:nvSpPr>
        <p:spPr>
          <a:xfrm>
            <a:off x="4318947" y="3668091"/>
            <a:ext cx="78114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28</a:t>
            </a:r>
            <a:endParaRPr lang="fr-FR" sz="8000" dirty="0">
              <a:solidFill>
                <a:srgbClr val="FF0000"/>
              </a:solidFill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BB4A1A8-C86E-0AA4-59A8-A6937FDC5461}"/>
              </a:ext>
            </a:extLst>
          </p:cNvPr>
          <p:cNvGrpSpPr/>
          <p:nvPr/>
        </p:nvGrpSpPr>
        <p:grpSpPr>
          <a:xfrm>
            <a:off x="2258904" y="5372717"/>
            <a:ext cx="5337568" cy="1001069"/>
            <a:chOff x="3529508" y="4116862"/>
            <a:chExt cx="4334339" cy="1001069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27F018C7-E053-25AD-6887-46D0173BBC32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EB56D7C8-0524-18ED-967F-7B4C7A098F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B6BC8739-EAA9-723A-E628-6A5B05CC7B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2812832E-1F62-6CB6-C4A9-9C9BCAC03ECD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F27FBCC3-B6CF-CAC0-D2AB-FAE1C5D04344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672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C0A40BBE-48E1-56A0-FC8D-758C7F404955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700</a:t>
              </a:r>
            </a:p>
          </p:txBody>
        </p:sp>
      </p:grp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53AF16C3-FAD1-108A-F768-D3F7658F30E4}"/>
              </a:ext>
            </a:extLst>
          </p:cNvPr>
          <p:cNvCxnSpPr>
            <a:cxnSpLocks/>
          </p:cNvCxnSpPr>
          <p:nvPr/>
        </p:nvCxnSpPr>
        <p:spPr>
          <a:xfrm>
            <a:off x="4490996" y="6051944"/>
            <a:ext cx="0" cy="3156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D9A792E1-D1FD-B04B-2B80-58678AC8B71C}"/>
              </a:ext>
            </a:extLst>
          </p:cNvPr>
          <p:cNvSpPr txBox="1"/>
          <p:nvPr/>
        </p:nvSpPr>
        <p:spPr>
          <a:xfrm>
            <a:off x="4043156" y="5571238"/>
            <a:ext cx="1106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472C4"/>
                </a:solidFill>
              </a:rPr>
              <a:t>680</a:t>
            </a:r>
          </a:p>
        </p:txBody>
      </p:sp>
      <p:sp>
        <p:nvSpPr>
          <p:cNvPr id="27" name="Flèche : courbe vers le bas 26">
            <a:extLst>
              <a:ext uri="{FF2B5EF4-FFF2-40B4-BE49-F238E27FC236}">
                <a16:creationId xmlns:a16="http://schemas.microsoft.com/office/drawing/2014/main" id="{CB10ACF9-E3A3-8FEE-F481-0CC5C90D7F04}"/>
              </a:ext>
            </a:extLst>
          </p:cNvPr>
          <p:cNvSpPr/>
          <p:nvPr/>
        </p:nvSpPr>
        <p:spPr>
          <a:xfrm>
            <a:off x="2856476" y="5224272"/>
            <a:ext cx="1743322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18ACDCF9-F227-A522-3E3F-1D38E04A35A6}"/>
              </a:ext>
            </a:extLst>
          </p:cNvPr>
          <p:cNvSpPr txBox="1"/>
          <p:nvPr/>
        </p:nvSpPr>
        <p:spPr>
          <a:xfrm>
            <a:off x="3373616" y="4845379"/>
            <a:ext cx="5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+8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29" name="Flèche : courbe vers le bas 28">
            <a:extLst>
              <a:ext uri="{FF2B5EF4-FFF2-40B4-BE49-F238E27FC236}">
                <a16:creationId xmlns:a16="http://schemas.microsoft.com/office/drawing/2014/main" id="{2B8291A3-F497-D58A-2625-F467664D59F9}"/>
              </a:ext>
            </a:extLst>
          </p:cNvPr>
          <p:cNvSpPr/>
          <p:nvPr/>
        </p:nvSpPr>
        <p:spPr>
          <a:xfrm>
            <a:off x="4490995" y="5200956"/>
            <a:ext cx="249230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371015EB-C6C8-D3E1-E1E3-FE677B07ABD1}"/>
              </a:ext>
            </a:extLst>
          </p:cNvPr>
          <p:cNvSpPr txBox="1"/>
          <p:nvPr/>
        </p:nvSpPr>
        <p:spPr>
          <a:xfrm>
            <a:off x="5393653" y="4796704"/>
            <a:ext cx="79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+20</a:t>
            </a:r>
            <a:endParaRPr lang="fr-FR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77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  <p:bldP spid="7" grpId="0" animBg="1"/>
      <p:bldP spid="8" grpId="0" animBg="1"/>
      <p:bldP spid="9" grpId="0" animBg="1"/>
      <p:bldP spid="17" grpId="0" animBg="1"/>
      <p:bldP spid="26" grpId="0"/>
      <p:bldP spid="27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104594" y="855382"/>
            <a:ext cx="6416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101 + …  = 110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1A3BFDA8-F9A7-3B1E-5256-23080EEEC5F7}"/>
              </a:ext>
            </a:extLst>
          </p:cNvPr>
          <p:cNvGrpSpPr/>
          <p:nvPr/>
        </p:nvGrpSpPr>
        <p:grpSpPr>
          <a:xfrm>
            <a:off x="335602" y="2083124"/>
            <a:ext cx="10167956" cy="881571"/>
            <a:chOff x="472335" y="4221517"/>
            <a:chExt cx="10167956" cy="881571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447E68C8-AF2B-322E-ABE6-DF1B7F77FD7A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9D8767FE-C931-9408-955C-E2ED1ADC014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68CF494F-0E46-1894-02C1-ABCB79ABEEBD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66D646D3-D6E6-36A5-6AD9-FCC4B779B331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0A0DAB20-1F7B-239F-BBEB-B05EF853E24C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04F73AC-B512-01A1-A30C-936DB708E56C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1FE28CF4-63F3-A20C-1105-B89235E7DF72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AA3524B7-79F5-24F6-5E4B-F067C455DA30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36E3DD8-A589-A76D-98FC-678E949BE629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2C34281C-20DF-8B56-0F5A-304737817DDD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925F6F5-9D3E-577C-FCEC-73EDA70362E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22C5F06-524C-4F28-B7A5-91D641B81408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4CA05E68-2EE4-7DA7-415E-E70460F1714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A99F2EA-AD16-C784-C12F-5AB6058FB20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1B781815-3D4A-0288-032B-96ECA734E45B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E61A76E-071F-FB1F-C122-BA4A60D14413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58E62C9E-A0BF-E950-9097-7B6D8ED13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55C44960-7981-A822-2FBE-F2C034C63AFF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88CBF865-1E66-1694-AED8-9DFF64E67A64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94D20BF-E2C3-357B-786A-A693FEA0EFA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CE0E1B2A-8CAA-2527-C03F-49329A7A89D7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029C156B-B5B0-E205-A95C-34254CBE8FBE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8A6611D5-E231-85C6-DCD0-00E59E2161D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41A430CD-4F1D-07A1-DF86-1A9AB2B35CF9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82C28CD8-182F-28EE-157E-F9366667FEF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751C571D-B7EB-0897-A6D9-876CAB3BF863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9615BC30-6280-9287-48E7-7BAFC132EE15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5B601D0F-1C77-B7FB-2431-B6A3578B1765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1DE545A-DACB-DF7D-AA48-5E30A1D9CEAD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66D66DCC-FE3F-6D8C-EE91-225E9814E69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A26E6E5-FF21-D807-9FF7-0C9B3C1753F0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D14B695C-D33D-60BD-5250-D1875F5DC4B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5C0F7A5-23F3-A339-DBBD-803A7449CB9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434D50F5-7127-24A1-8E2B-A06076BF5949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F141784-6ADB-23C5-6A27-53F3940A7D6E}"/>
                </a:ext>
              </a:extLst>
            </p:cNvPr>
            <p:cNvSpPr txBox="1"/>
            <p:nvPr/>
          </p:nvSpPr>
          <p:spPr>
            <a:xfrm>
              <a:off x="3583151" y="4251204"/>
              <a:ext cx="817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100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457B9327-CEE6-0C19-0BDF-0AFCC97B4EF8}"/>
                </a:ext>
              </a:extLst>
            </p:cNvPr>
            <p:cNvSpPr txBox="1"/>
            <p:nvPr/>
          </p:nvSpPr>
          <p:spPr>
            <a:xfrm>
              <a:off x="6901032" y="4251204"/>
              <a:ext cx="817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110</a:t>
              </a:r>
            </a:p>
          </p:txBody>
        </p:sp>
      </p:grpSp>
      <p:sp>
        <p:nvSpPr>
          <p:cNvPr id="44" name="Titre 1">
            <a:extLst>
              <a:ext uri="{FF2B5EF4-FFF2-40B4-BE49-F238E27FC236}">
                <a16:creationId xmlns:a16="http://schemas.microsoft.com/office/drawing/2014/main" id="{2F6D59F1-5763-6FE1-E6B3-A86691DF6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31668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Calcule le complément sur ton ardoise.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7F2A1B9-764C-C41C-280F-EA95E1507F7D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4061EC8A-8E61-C157-3845-5E7E08C561D2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E8063ECD-0C59-15C7-9298-A9ABF634F38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8" name="Titre 1">
            <a:extLst>
              <a:ext uri="{FF2B5EF4-FFF2-40B4-BE49-F238E27FC236}">
                <a16:creationId xmlns:a16="http://schemas.microsoft.com/office/drawing/2014/main" id="{976062EF-8022-3681-A52D-3BD87D60A9E7}"/>
              </a:ext>
            </a:extLst>
          </p:cNvPr>
          <p:cNvSpPr txBox="1">
            <a:spLocks/>
          </p:cNvSpPr>
          <p:nvPr/>
        </p:nvSpPr>
        <p:spPr>
          <a:xfrm>
            <a:off x="1257300" y="347604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Calcule le complément sur la fiche. 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B102F969-EEEB-670B-0171-C58DB9CD5DA7}"/>
              </a:ext>
            </a:extLst>
          </p:cNvPr>
          <p:cNvSpPr txBox="1"/>
          <p:nvPr/>
        </p:nvSpPr>
        <p:spPr>
          <a:xfrm>
            <a:off x="2389283" y="4169141"/>
            <a:ext cx="424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1275 + …  = 1300</a:t>
            </a: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5521C72F-95BC-E10E-721D-9B0EBADD0B76}"/>
              </a:ext>
            </a:extLst>
          </p:cNvPr>
          <p:cNvGrpSpPr/>
          <p:nvPr/>
        </p:nvGrpSpPr>
        <p:grpSpPr>
          <a:xfrm>
            <a:off x="2104594" y="5326000"/>
            <a:ext cx="5214003" cy="995674"/>
            <a:chOff x="3529508" y="4122257"/>
            <a:chExt cx="4233999" cy="995674"/>
          </a:xfrm>
        </p:grpSpPr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E2A7B9D2-A260-6917-EBAF-CCC523DE8885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6522D8B9-1712-F5C6-F086-3C2779E4B5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3A7963D4-DE81-A18F-4ED2-E6A133A4EA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127110B2-D04F-B900-C927-35F58FE405EE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58F31195-E228-F6F4-1935-FCD8812F1707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1275</a:t>
              </a:r>
            </a:p>
          </p:txBody>
        </p: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1F07EC88-6C3D-C27A-241B-177D610F546B}"/>
                </a:ext>
              </a:extLst>
            </p:cNvPr>
            <p:cNvSpPr txBox="1"/>
            <p:nvPr/>
          </p:nvSpPr>
          <p:spPr>
            <a:xfrm>
              <a:off x="6864918" y="4122257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1300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03591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4038510" y="230702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198869" y="2047627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583151" y="4251204"/>
              <a:ext cx="817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6901032" y="4251204"/>
              <a:ext cx="817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110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4047641" y="2554667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31266B50-E1E8-CCEB-807A-BB14F3ACC1D9}"/>
              </a:ext>
            </a:extLst>
          </p:cNvPr>
          <p:cNvSpPr txBox="1"/>
          <p:nvPr/>
        </p:nvSpPr>
        <p:spPr>
          <a:xfrm>
            <a:off x="2144100" y="867582"/>
            <a:ext cx="64161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101 + …  = 110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4239815" y="861291"/>
            <a:ext cx="746883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9" name="Flèche : courbe vers le bas 8">
            <a:extLst>
              <a:ext uri="{FF2B5EF4-FFF2-40B4-BE49-F238E27FC236}">
                <a16:creationId xmlns:a16="http://schemas.microsoft.com/office/drawing/2014/main" id="{2ACA149C-8EE9-5F2D-D79E-0F0E5AA1159C}"/>
              </a:ext>
            </a:extLst>
          </p:cNvPr>
          <p:cNvSpPr/>
          <p:nvPr/>
        </p:nvSpPr>
        <p:spPr>
          <a:xfrm>
            <a:off x="4371000" y="2377136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Flèche : courbe vers le bas 9">
            <a:extLst>
              <a:ext uri="{FF2B5EF4-FFF2-40B4-BE49-F238E27FC236}">
                <a16:creationId xmlns:a16="http://schemas.microsoft.com/office/drawing/2014/main" id="{2EBA8BCD-9268-9C7B-7552-27C9A7333526}"/>
              </a:ext>
            </a:extLst>
          </p:cNvPr>
          <p:cNvSpPr/>
          <p:nvPr/>
        </p:nvSpPr>
        <p:spPr>
          <a:xfrm>
            <a:off x="4711814" y="2380601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Flèche : courbe vers le bas 10">
            <a:extLst>
              <a:ext uri="{FF2B5EF4-FFF2-40B4-BE49-F238E27FC236}">
                <a16:creationId xmlns:a16="http://schemas.microsoft.com/office/drawing/2014/main" id="{6D0963BB-F2E6-AC63-2038-FECF69D07616}"/>
              </a:ext>
            </a:extLst>
          </p:cNvPr>
          <p:cNvSpPr/>
          <p:nvPr/>
        </p:nvSpPr>
        <p:spPr>
          <a:xfrm>
            <a:off x="5048466" y="2365711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bas 11">
            <a:extLst>
              <a:ext uri="{FF2B5EF4-FFF2-40B4-BE49-F238E27FC236}">
                <a16:creationId xmlns:a16="http://schemas.microsoft.com/office/drawing/2014/main" id="{9F429FDB-6992-5ED9-9A86-69543528B7FB}"/>
              </a:ext>
            </a:extLst>
          </p:cNvPr>
          <p:cNvSpPr/>
          <p:nvPr/>
        </p:nvSpPr>
        <p:spPr>
          <a:xfrm>
            <a:off x="5361659" y="236032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Flèche : courbe vers le bas 12">
            <a:extLst>
              <a:ext uri="{FF2B5EF4-FFF2-40B4-BE49-F238E27FC236}">
                <a16:creationId xmlns:a16="http://schemas.microsoft.com/office/drawing/2014/main" id="{A97FA572-C2BD-64E7-3B80-34CF94181A7C}"/>
              </a:ext>
            </a:extLst>
          </p:cNvPr>
          <p:cNvSpPr/>
          <p:nvPr/>
        </p:nvSpPr>
        <p:spPr>
          <a:xfrm>
            <a:off x="5693293" y="2362227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Flèche : courbe vers le bas 13">
            <a:extLst>
              <a:ext uri="{FF2B5EF4-FFF2-40B4-BE49-F238E27FC236}">
                <a16:creationId xmlns:a16="http://schemas.microsoft.com/office/drawing/2014/main" id="{5A817A63-BECB-2766-E3F4-4C375785B3B3}"/>
              </a:ext>
            </a:extLst>
          </p:cNvPr>
          <p:cNvSpPr/>
          <p:nvPr/>
        </p:nvSpPr>
        <p:spPr>
          <a:xfrm>
            <a:off x="6026268" y="236187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Flèche : courbe vers le bas 14">
            <a:extLst>
              <a:ext uri="{FF2B5EF4-FFF2-40B4-BE49-F238E27FC236}">
                <a16:creationId xmlns:a16="http://schemas.microsoft.com/office/drawing/2014/main" id="{AF81C1E0-45F0-C03D-FE88-A5ACD7482615}"/>
              </a:ext>
            </a:extLst>
          </p:cNvPr>
          <p:cNvSpPr/>
          <p:nvPr/>
        </p:nvSpPr>
        <p:spPr>
          <a:xfrm>
            <a:off x="6362920" y="2359823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Flèche : courbe vers le bas 15">
            <a:extLst>
              <a:ext uri="{FF2B5EF4-FFF2-40B4-BE49-F238E27FC236}">
                <a16:creationId xmlns:a16="http://schemas.microsoft.com/office/drawing/2014/main" id="{3C0DE3C0-B3FD-2403-7A7B-9C5E31C92D2B}"/>
              </a:ext>
            </a:extLst>
          </p:cNvPr>
          <p:cNvSpPr/>
          <p:nvPr/>
        </p:nvSpPr>
        <p:spPr>
          <a:xfrm>
            <a:off x="6677077" y="2339821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878D6A70-A521-8BE7-54ED-56BB7979140E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8C7EDE-1417-D8A7-BB83-F2E1243D4232}"/>
              </a:ext>
            </a:extLst>
          </p:cNvPr>
          <p:cNvSpPr/>
          <p:nvPr/>
        </p:nvSpPr>
        <p:spPr>
          <a:xfrm>
            <a:off x="129549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5571A851-E369-0597-9DFD-CD2968C836A5}"/>
              </a:ext>
            </a:extLst>
          </p:cNvPr>
          <p:cNvCxnSpPr>
            <a:cxnSpLocks/>
          </p:cNvCxnSpPr>
          <p:nvPr/>
        </p:nvCxnSpPr>
        <p:spPr>
          <a:xfrm>
            <a:off x="129549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D0F21341-73C6-ABA8-93BC-B9608BB3A4F5}"/>
              </a:ext>
            </a:extLst>
          </p:cNvPr>
          <p:cNvSpPr/>
          <p:nvPr/>
        </p:nvSpPr>
        <p:spPr>
          <a:xfrm>
            <a:off x="129549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89651FB8-569C-2B14-710C-42461D6D33FB}"/>
              </a:ext>
            </a:extLst>
          </p:cNvPr>
          <p:cNvGrpSpPr/>
          <p:nvPr/>
        </p:nvGrpSpPr>
        <p:grpSpPr>
          <a:xfrm>
            <a:off x="2194973" y="5252066"/>
            <a:ext cx="5337568" cy="1001069"/>
            <a:chOff x="3529508" y="4116862"/>
            <a:chExt cx="4334339" cy="1001069"/>
          </a:xfrm>
        </p:grpSpPr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C105CE8C-07B2-03A2-D593-6D60AA4499DC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48A99803-7CD4-60D8-4A63-8A5F137AC9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557FE3A-BB97-B1C8-5AFE-BBF494861D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6344B70A-7C34-09B3-5082-6A56F81EA9BB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97E8195E-EBE4-E9D4-FAC9-E52C3B66FA49}"/>
                </a:ext>
              </a:extLst>
            </p:cNvPr>
            <p:cNvSpPr txBox="1"/>
            <p:nvPr/>
          </p:nvSpPr>
          <p:spPr>
            <a:xfrm>
              <a:off x="3634954" y="4307847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1275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D4FE313F-ADF1-4767-BB3E-09782414510B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1300</a:t>
              </a:r>
            </a:p>
          </p:txBody>
        </p:sp>
      </p:grp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989A61C8-8C74-3364-586E-8C90CC4BC9AF}"/>
              </a:ext>
            </a:extLst>
          </p:cNvPr>
          <p:cNvCxnSpPr>
            <a:cxnSpLocks/>
          </p:cNvCxnSpPr>
          <p:nvPr/>
        </p:nvCxnSpPr>
        <p:spPr>
          <a:xfrm>
            <a:off x="4427065" y="5931293"/>
            <a:ext cx="0" cy="3156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997B7C30-72C5-15E3-1D65-A08F45CE38AC}"/>
              </a:ext>
            </a:extLst>
          </p:cNvPr>
          <p:cNvSpPr txBox="1"/>
          <p:nvPr/>
        </p:nvSpPr>
        <p:spPr>
          <a:xfrm>
            <a:off x="3979225" y="5450587"/>
            <a:ext cx="1106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472C4"/>
                </a:solidFill>
              </a:rPr>
              <a:t>1280</a:t>
            </a:r>
          </a:p>
        </p:txBody>
      </p:sp>
      <p:sp>
        <p:nvSpPr>
          <p:cNvPr id="30" name="Flèche : courbe vers le bas 29">
            <a:extLst>
              <a:ext uri="{FF2B5EF4-FFF2-40B4-BE49-F238E27FC236}">
                <a16:creationId xmlns:a16="http://schemas.microsoft.com/office/drawing/2014/main" id="{BD024DDB-DB08-89AF-505E-ACAE5FE51E7B}"/>
              </a:ext>
            </a:extLst>
          </p:cNvPr>
          <p:cNvSpPr/>
          <p:nvPr/>
        </p:nvSpPr>
        <p:spPr>
          <a:xfrm>
            <a:off x="2792545" y="5103621"/>
            <a:ext cx="1743322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4118393-5E4F-1097-5C1B-B2B3392C3FB5}"/>
              </a:ext>
            </a:extLst>
          </p:cNvPr>
          <p:cNvSpPr txBox="1"/>
          <p:nvPr/>
        </p:nvSpPr>
        <p:spPr>
          <a:xfrm>
            <a:off x="3309685" y="4724728"/>
            <a:ext cx="5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+5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32" name="Flèche : courbe vers le bas 31">
            <a:extLst>
              <a:ext uri="{FF2B5EF4-FFF2-40B4-BE49-F238E27FC236}">
                <a16:creationId xmlns:a16="http://schemas.microsoft.com/office/drawing/2014/main" id="{04B4BAD5-89C5-6C4F-3CDE-B90AA1239813}"/>
              </a:ext>
            </a:extLst>
          </p:cNvPr>
          <p:cNvSpPr/>
          <p:nvPr/>
        </p:nvSpPr>
        <p:spPr>
          <a:xfrm>
            <a:off x="4427064" y="5080305"/>
            <a:ext cx="249230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6798442-063C-4B3F-F2C0-1DF6CA2115D2}"/>
              </a:ext>
            </a:extLst>
          </p:cNvPr>
          <p:cNvSpPr txBox="1"/>
          <p:nvPr/>
        </p:nvSpPr>
        <p:spPr>
          <a:xfrm>
            <a:off x="5329722" y="4676053"/>
            <a:ext cx="79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+20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B99C0169-933E-0683-B50F-7DE69ACBF49E}"/>
              </a:ext>
            </a:extLst>
          </p:cNvPr>
          <p:cNvSpPr txBox="1"/>
          <p:nvPr/>
        </p:nvSpPr>
        <p:spPr>
          <a:xfrm>
            <a:off x="2617193" y="3685659"/>
            <a:ext cx="424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1275 + …  = 1300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F6107EE-A1CC-3CE8-3FBF-FF40E4F5C3AE}"/>
              </a:ext>
            </a:extLst>
          </p:cNvPr>
          <p:cNvSpPr txBox="1"/>
          <p:nvPr/>
        </p:nvSpPr>
        <p:spPr>
          <a:xfrm>
            <a:off x="4493195" y="3662343"/>
            <a:ext cx="78114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25</a:t>
            </a:r>
            <a:endParaRPr lang="fr-FR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06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0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9" grpId="0"/>
      <p:bldP spid="30" grpId="0" animBg="1"/>
      <p:bldP spid="32" grpId="0" animBg="1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31668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53376" y="873025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8 + …  = 10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4FBFDA8-395B-633C-727E-769550219EEB}"/>
              </a:ext>
            </a:extLst>
          </p:cNvPr>
          <p:cNvGrpSpPr/>
          <p:nvPr/>
        </p:nvGrpSpPr>
        <p:grpSpPr>
          <a:xfrm>
            <a:off x="284328" y="2081592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ECB666BC-D39E-7E81-B159-86C854CA13AC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C86931F5-2F49-5AEF-4C0B-D2B621445883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6B5E8967-154B-AD30-BA14-6D0E6DA0DBDB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758F4E6E-340F-A221-EFEB-E511E651710D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3591B2AB-0940-96F6-4028-8F01C20F2FFF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E319C24C-0A48-28AB-7D60-2678E070CC0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362DD511-47A5-9AB0-C126-A2876BD732BF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6B9649C5-1E36-B73F-ECB7-A1F400523EF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071742F1-A334-18F6-42D4-0A147E95AD92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1BF2144-68BD-4E54-4A83-FD1D717C6261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5F1556E1-3538-0CE0-86F1-7CD0E89F6831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5884FF43-C372-CAEC-8666-0B3FD8CA378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438CB97-6CCF-560F-6197-EFA2A443A52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6136570C-59A9-2AF6-832C-CBE6545C4D40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CAE5FB4D-F615-5718-86DB-EF653CEE3B92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83ECFA28-2C88-5E6A-0A96-261BE85004FF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EE93B715-D06F-4B5B-FB95-9981D1C7EF01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3A7215E6-9D83-E4D8-17F9-065051257A08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8DAF6D61-8548-738A-1265-5810D4761B2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46C12219-0BC1-DC42-7118-F3D23BB2954D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BCF68D51-93A5-1C13-D70A-855F9BFCA6D5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42885EBF-20C5-CD98-30BD-B699087A4D7D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8EB73129-9C64-4AFC-66A3-B38328EEB7B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D744A2C3-7DAF-DD70-3CF0-EB6B27D9C55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6248A661-1769-6B45-4067-FDC68E7ECA9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C793EC45-EE7C-D4D6-ED9B-21C3F77F0B81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53318C62-7488-CBC8-E5AC-CBE30F4399FF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230C9A3A-114E-8D05-48B1-E379B2485DA0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01FB4C10-6816-334B-FE62-960C7E15C79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927058F-AFB4-4441-E011-12E97F09AFC7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3C1DA6D9-B98B-9434-2D9F-3CD740A22806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0A62B3D9-08D9-6CD6-F725-BBF8124F18A5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6D8C2A30-9151-C748-33EC-868205FC5EB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D4BDBC80-CF0C-70AE-7133-D365F1E61D26}"/>
                </a:ext>
              </a:extLst>
            </p:cNvPr>
            <p:cNvSpPr txBox="1"/>
            <p:nvPr/>
          </p:nvSpPr>
          <p:spPr>
            <a:xfrm>
              <a:off x="472335" y="4221517"/>
              <a:ext cx="4458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38371D76-2DB4-C22C-7B00-77EEAA8EB04E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89C7011B-0F1A-29B1-A965-0BF9BBAFB93B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EC8FB483-D2F4-7D12-31EC-FF70B4B8736B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DAC7B100-4D66-4BCA-216B-C8B7BC1FB42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DCF92640-5219-3D84-201F-48E12FDB695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5" name="Titre 1">
            <a:extLst>
              <a:ext uri="{FF2B5EF4-FFF2-40B4-BE49-F238E27FC236}">
                <a16:creationId xmlns:a16="http://schemas.microsoft.com/office/drawing/2014/main" id="{9FC3B717-AFEC-6F3C-2994-9D9B580BC77E}"/>
              </a:ext>
            </a:extLst>
          </p:cNvPr>
          <p:cNvSpPr txBox="1">
            <a:spLocks/>
          </p:cNvSpPr>
          <p:nvPr/>
        </p:nvSpPr>
        <p:spPr>
          <a:xfrm>
            <a:off x="1257300" y="347604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Calcule le complément sur la fiche. 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C93E58C0-EB80-F568-5AF8-00E8359CCDC8}"/>
              </a:ext>
            </a:extLst>
          </p:cNvPr>
          <p:cNvSpPr txBox="1"/>
          <p:nvPr/>
        </p:nvSpPr>
        <p:spPr>
          <a:xfrm>
            <a:off x="2793844" y="4262865"/>
            <a:ext cx="31243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45 + …  = 50</a:t>
            </a: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0629B501-E10E-56E0-379B-3B7E0C736BC7}"/>
              </a:ext>
            </a:extLst>
          </p:cNvPr>
          <p:cNvGrpSpPr/>
          <p:nvPr/>
        </p:nvGrpSpPr>
        <p:grpSpPr>
          <a:xfrm>
            <a:off x="194350" y="5277774"/>
            <a:ext cx="10257934" cy="881571"/>
            <a:chOff x="382357" y="4221517"/>
            <a:chExt cx="10257934" cy="881571"/>
          </a:xfrm>
        </p:grpSpPr>
        <p:grpSp>
          <p:nvGrpSpPr>
            <p:cNvPr id="48" name="Groupe 47">
              <a:extLst>
                <a:ext uri="{FF2B5EF4-FFF2-40B4-BE49-F238E27FC236}">
                  <a16:creationId xmlns:a16="http://schemas.microsoft.com/office/drawing/2014/main" id="{429E2B84-67A9-4F7C-67F5-1D1534072822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747B9F85-6968-F5D8-905E-20E61B93EADD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0777B7F9-BFFF-28B1-6F6E-8CB5D8F3B56E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8A28E2B-D5D3-8D40-B9F5-1B58A4B6F7F0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1F825454-8D85-9940-727E-4B2CA3B64C7F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9603056B-10A0-23BA-307B-D52471875FAC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31F9490A-D7FD-3B0C-883E-54E47C87CE09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63264B28-1C64-E97F-FA0D-68F184F5326A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E2513E07-A142-53BF-12CA-13EF3153F0C6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9FBD6564-947A-2CD6-C43E-70C5B477C6F0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B38D7947-F9BC-6BB3-32B6-06EE0E4E009E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96778CEE-2BFA-D5F2-CEC6-6B44654AAF8A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FC378674-BEF6-A5EC-AFE4-A4D7F76ED127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76D93FEA-986B-DFEA-3FA7-AD2BB48A6956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47DD7898-4C73-1872-04EB-275799F941D8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5D966E76-D088-FE96-47BC-4D7875D979A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F27847F0-2EE1-A56F-B2BC-9D77E93AE483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6F9962ED-DF0F-E160-729D-E3C757869DC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87824B85-8813-0254-F7B3-B3169CC755EA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97BD44D7-6959-2616-11DE-AF7BC6647519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70B7ACC2-3C8E-840E-B407-27B9F93117AC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E7CF8EC8-9D08-B381-E4F3-81D85D9E9D4A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D01EC843-ABCC-35B1-7A1E-762F010E167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73">
                <a:extLst>
                  <a:ext uri="{FF2B5EF4-FFF2-40B4-BE49-F238E27FC236}">
                    <a16:creationId xmlns:a16="http://schemas.microsoft.com/office/drawing/2014/main" id="{33FBEE07-9BC6-7F58-39D3-7DFC88546503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2E06FE76-2A40-4379-3DAF-F01078FDA28A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05237642-DFA6-237F-54EF-0B542B73BA9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>
                <a:extLst>
                  <a:ext uri="{FF2B5EF4-FFF2-40B4-BE49-F238E27FC236}">
                    <a16:creationId xmlns:a16="http://schemas.microsoft.com/office/drawing/2014/main" id="{923EABBF-23F5-D907-109D-91197F8CBA35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78ED6C54-76F3-D800-0EC4-9B59D6C5009F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48464A3A-7F67-8F95-FCDA-80D3B50ABEF9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A645A821-0FCD-23EA-6B4F-04C7F04EC942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B26C2730-1D7B-2653-ABC4-C8EEF357582A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789EAC74-07FB-AF6A-5961-37702E1AB61F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6E37B01C-5F53-F2F0-42B1-E1BAF4D234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92A5BC16-20BB-B2ED-A93A-50B243F0F686}"/>
                </a:ext>
              </a:extLst>
            </p:cNvPr>
            <p:cNvSpPr txBox="1"/>
            <p:nvPr/>
          </p:nvSpPr>
          <p:spPr>
            <a:xfrm>
              <a:off x="382357" y="4221517"/>
              <a:ext cx="6337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40</a:t>
              </a:r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9A6D5BD2-5ADC-3123-0B6C-14EAA121A6ED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</a:t>
              </a:r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EBE2C359-78FA-BB79-D7BA-F8399D0F928B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2315899" y="642775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8 + …  = 10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845555" y="642775"/>
            <a:ext cx="633798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3319995" y="2321559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472335" y="2047627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4458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3329126" y="2569198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3662102" y="2321559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619892D-D64F-77F5-39AA-603D26AF1396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594541-4403-39A4-0A42-7E2570701ADC}"/>
              </a:ext>
            </a:extLst>
          </p:cNvPr>
          <p:cNvSpPr/>
          <p:nvPr/>
        </p:nvSpPr>
        <p:spPr>
          <a:xfrm>
            <a:off x="129549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CCE3FAD-D903-19B6-66BE-C245372AF533}"/>
              </a:ext>
            </a:extLst>
          </p:cNvPr>
          <p:cNvCxnSpPr>
            <a:cxnSpLocks/>
          </p:cNvCxnSpPr>
          <p:nvPr/>
        </p:nvCxnSpPr>
        <p:spPr>
          <a:xfrm>
            <a:off x="129549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E3512D1F-97C8-5DA4-89BA-F607F2DE37C4}"/>
              </a:ext>
            </a:extLst>
          </p:cNvPr>
          <p:cNvSpPr/>
          <p:nvPr/>
        </p:nvSpPr>
        <p:spPr>
          <a:xfrm>
            <a:off x="129549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644D75C-8E1A-01F5-3636-1B2D1129C87C}"/>
              </a:ext>
            </a:extLst>
          </p:cNvPr>
          <p:cNvSpPr txBox="1"/>
          <p:nvPr/>
        </p:nvSpPr>
        <p:spPr>
          <a:xfrm>
            <a:off x="2986059" y="3826201"/>
            <a:ext cx="31243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45 + …  = 50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068631E5-5A8C-E51A-221E-F476BCE12034}"/>
              </a:ext>
            </a:extLst>
          </p:cNvPr>
          <p:cNvGrpSpPr/>
          <p:nvPr/>
        </p:nvGrpSpPr>
        <p:grpSpPr>
          <a:xfrm>
            <a:off x="398361" y="5092870"/>
            <a:ext cx="10257934" cy="881571"/>
            <a:chOff x="382357" y="4221517"/>
            <a:chExt cx="10257934" cy="881571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D98105EA-091B-9A6C-92BB-2EF62855552E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CDE825AB-04DE-1BD4-A04D-504CB2C7CBE9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3E386B02-17FA-EEA4-268F-D48187B864A4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22628A51-AF19-C946-D4F8-49EB05FA651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CB691396-407B-8F41-AF1C-43BB731030E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86384E9F-CF13-7458-43C8-313BCDE1895F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15D51EBC-EB48-B0C8-4565-F24789F85E3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6C379144-DD79-BDBC-2C7C-E564455D023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79B9E052-87B4-78D0-2D10-484DDA1F2390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F871DE4D-78F5-60F9-EB94-06BE3F72B86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22BC3B5A-59ED-A01D-DFA7-1FE8B4AE4C43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EA2E98F9-7DBE-BA67-228F-6DDE5EB2667D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60ED7FEE-0F99-584A-2078-BF3DC88452E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F1AF3F93-B0A1-3B89-F33A-298042713DBE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DCA9E60F-9A9B-6209-C2EE-6A6C90492C03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57F4C2D2-CDB2-67A4-E622-48CAD53996E0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A74C2EEA-415A-0861-EC06-7BB67B1144F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7CB28CA5-F114-2C37-E1BB-581A0AC6C3A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0582E60D-A424-4F59-5904-B4460B4D2D43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69E69E38-25FE-66E9-39D8-FA20AF514B6A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9E19C4A-0DB3-4BD1-F42C-ED67A5886A26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5D8C12F5-CC7D-8032-796E-9CD421999D6F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C1CFEC05-3E01-2471-1C80-03C1CDBD9F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3B7F3ED5-13F6-7C47-3E24-0FEE3FE99149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13A00D87-AC87-00D9-B0DE-94E657F643E8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B0B6530D-10E4-E749-8F43-6C28D348B33B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7B0FAE82-1B3E-37D5-1B0B-0EF7F46D4651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C54D8FC3-BAB8-C403-AD63-100C42B6E3FE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F70D3629-C313-3F73-8030-5A61BCE1AB16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C5A01678-EA8A-285E-5A5E-3CE4CCA0ED3C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>
                <a:extLst>
                  <a:ext uri="{FF2B5EF4-FFF2-40B4-BE49-F238E27FC236}">
                    <a16:creationId xmlns:a16="http://schemas.microsoft.com/office/drawing/2014/main" id="{96DA0F8D-B1ED-FFD1-1970-06FBFF5A5726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87">
                <a:extLst>
                  <a:ext uri="{FF2B5EF4-FFF2-40B4-BE49-F238E27FC236}">
                    <a16:creationId xmlns:a16="http://schemas.microsoft.com/office/drawing/2014/main" id="{7D18D50C-423B-1534-69BB-6122B1D6ACF4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7027171F-18BE-A161-D640-E3DE15FB4FA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CB4757B2-CFB6-BA7A-BC74-09FB4361847D}"/>
                </a:ext>
              </a:extLst>
            </p:cNvPr>
            <p:cNvSpPr txBox="1"/>
            <p:nvPr/>
          </p:nvSpPr>
          <p:spPr>
            <a:xfrm>
              <a:off x="382357" y="4221517"/>
              <a:ext cx="6337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40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E61FD46-5416-5107-9577-97E6D1C95429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BCFB0C31-C681-940F-5FA4-567888B42C23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</p:grpSp>
      <p:sp>
        <p:nvSpPr>
          <p:cNvPr id="90" name="Flèche : courbe vers le bas 89">
            <a:extLst>
              <a:ext uri="{FF2B5EF4-FFF2-40B4-BE49-F238E27FC236}">
                <a16:creationId xmlns:a16="http://schemas.microsoft.com/office/drawing/2014/main" id="{480CA7BA-EF9C-6DC0-D007-559C9A895B43}"/>
              </a:ext>
            </a:extLst>
          </p:cNvPr>
          <p:cNvSpPr/>
          <p:nvPr/>
        </p:nvSpPr>
        <p:spPr>
          <a:xfrm>
            <a:off x="2339174" y="5414091"/>
            <a:ext cx="366906" cy="195637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1" name="Flèche : courbe vers le bas 90">
            <a:extLst>
              <a:ext uri="{FF2B5EF4-FFF2-40B4-BE49-F238E27FC236}">
                <a16:creationId xmlns:a16="http://schemas.microsoft.com/office/drawing/2014/main" id="{C1D00D02-3319-FCA0-781C-E36E5A6A8AB0}"/>
              </a:ext>
            </a:extLst>
          </p:cNvPr>
          <p:cNvSpPr/>
          <p:nvPr/>
        </p:nvSpPr>
        <p:spPr>
          <a:xfrm>
            <a:off x="2681281" y="5414091"/>
            <a:ext cx="366906" cy="195637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A192A8D2-3D2F-2FBD-9F7E-CA31AB9EE816}"/>
              </a:ext>
            </a:extLst>
          </p:cNvPr>
          <p:cNvSpPr txBox="1"/>
          <p:nvPr/>
        </p:nvSpPr>
        <p:spPr>
          <a:xfrm>
            <a:off x="4257925" y="3821793"/>
            <a:ext cx="55664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5</a:t>
            </a:r>
            <a:endParaRPr lang="fr-FR" sz="8000" dirty="0">
              <a:solidFill>
                <a:srgbClr val="FF0000"/>
              </a:solidFill>
            </a:endParaRPr>
          </a:p>
        </p:txBody>
      </p:sp>
      <p:cxnSp>
        <p:nvCxnSpPr>
          <p:cNvPr id="93" name="Connecteur droit 92">
            <a:extLst>
              <a:ext uri="{FF2B5EF4-FFF2-40B4-BE49-F238E27FC236}">
                <a16:creationId xmlns:a16="http://schemas.microsoft.com/office/drawing/2014/main" id="{31A85BB7-E322-86D9-5C80-128099437449}"/>
              </a:ext>
            </a:extLst>
          </p:cNvPr>
          <p:cNvCxnSpPr/>
          <p:nvPr/>
        </p:nvCxnSpPr>
        <p:spPr>
          <a:xfrm>
            <a:off x="2329771" y="5610032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Flèche : courbe vers le bas 93">
            <a:extLst>
              <a:ext uri="{FF2B5EF4-FFF2-40B4-BE49-F238E27FC236}">
                <a16:creationId xmlns:a16="http://schemas.microsoft.com/office/drawing/2014/main" id="{E975D38B-66EF-CD5B-81FC-FAD0652E152E}"/>
              </a:ext>
            </a:extLst>
          </p:cNvPr>
          <p:cNvSpPr/>
          <p:nvPr/>
        </p:nvSpPr>
        <p:spPr>
          <a:xfrm>
            <a:off x="2986059" y="5414091"/>
            <a:ext cx="366906" cy="195637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5" name="Flèche : courbe vers le bas 94">
            <a:extLst>
              <a:ext uri="{FF2B5EF4-FFF2-40B4-BE49-F238E27FC236}">
                <a16:creationId xmlns:a16="http://schemas.microsoft.com/office/drawing/2014/main" id="{781E8B88-860A-C3C6-AAEB-30A2D732E738}"/>
              </a:ext>
            </a:extLst>
          </p:cNvPr>
          <p:cNvSpPr/>
          <p:nvPr/>
        </p:nvSpPr>
        <p:spPr>
          <a:xfrm>
            <a:off x="3328166" y="5414091"/>
            <a:ext cx="366906" cy="195637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6" name="Flèche : courbe vers le bas 95">
            <a:extLst>
              <a:ext uri="{FF2B5EF4-FFF2-40B4-BE49-F238E27FC236}">
                <a16:creationId xmlns:a16="http://schemas.microsoft.com/office/drawing/2014/main" id="{B801D47E-BAF8-1CD4-2995-DE907DBD2050}"/>
              </a:ext>
            </a:extLst>
          </p:cNvPr>
          <p:cNvSpPr/>
          <p:nvPr/>
        </p:nvSpPr>
        <p:spPr>
          <a:xfrm>
            <a:off x="3654319" y="5420605"/>
            <a:ext cx="366906" cy="195637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  <p:bldP spid="90" grpId="0" animBg="1"/>
      <p:bldP spid="91" grpId="0" animBg="1"/>
      <p:bldP spid="92" grpId="0" animBg="1"/>
      <p:bldP spid="94" grpId="0" animBg="1"/>
      <p:bldP spid="95" grpId="0" animBg="1"/>
      <p:bldP spid="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132431" y="762175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13 + …  = 20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4006CA5-4FAC-E6E2-7A66-89CD955E786E}"/>
              </a:ext>
            </a:extLst>
          </p:cNvPr>
          <p:cNvGrpSpPr/>
          <p:nvPr/>
        </p:nvGrpSpPr>
        <p:grpSpPr>
          <a:xfrm>
            <a:off x="241598" y="1991068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A753E5D-F495-893B-EFF9-812E9B72178C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EDD3EFD7-0C5F-A850-0029-728B7AFE2EF9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BD601FD0-C938-4B60-2D51-2CA892F7769F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C22E54B4-33A5-99F8-1A09-F83888D66DD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6002222-ECAD-92B2-FF95-B675027A6F0D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256E4140-EC5E-AEB3-6810-E8D3367B9F4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C34E9407-F4F7-9AA9-166E-920507F367EF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EA4F2EA1-BA6B-B400-4CFE-D3C58CBACCA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6318431B-C872-1253-F3B7-2B58B9E5C4B2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F813B9F3-2A9E-E071-BB58-5ED80A327CB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A89CE82D-505F-4449-6FF0-93559058C3E1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0329F319-CD24-C6A7-B726-7727C4E8BD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1E427820-F19D-1626-7A1A-2B77C6A8A27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B1BB655-4F5D-5C23-AEDE-4F712E8F1A86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05F28784-A81C-4F0F-D8D8-3B7CE4FC06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29AE2033-8908-87B4-DF44-2BB79A03BC2F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7B00256E-5E7E-F3EB-5454-62A86BAA0C51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273F19FD-E9E2-F4D3-D47B-250C928ABDDA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43E3926A-A15A-C234-442C-562939CBB45B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583486E-B319-009B-7C58-B6F415549896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255E0C6-922F-4E52-E011-886DC35E85E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09B5B627-739D-F6CD-6B0A-E1F4D4DC45AF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A7F1D0E8-C672-900D-7317-3105B4580857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19542829-1800-AEDB-5ACD-ED68A7585C5D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8578B71-8E2A-36E0-2667-F679D0B3AD5F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E19EB00F-584F-8776-B35E-AD1D369DDB8D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F4A41697-34F6-E247-E035-3D87B0736693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3A86D601-F65A-7D2E-D0CB-EC938C27935E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6C49BCC4-2D15-5089-02EE-549F2E69326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EA0136D-A6EE-277F-C4E6-A7F295CBBA70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67A83254-FAE8-3556-F91F-35C7F73FD91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5220BB64-36C7-DBC3-7F99-B6AAA5CCC9F2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2DF44C7-A4CD-1EF8-57D5-9F3813D60E21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1CFEA93-B171-AE88-07C2-69D8DAF07E01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60DC8EA2-A6B5-E3BB-DD4E-CC4235B54CB4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2FF02DFD-4976-0666-CBB8-25014035A7FB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</p:grpSp>
      <p:sp>
        <p:nvSpPr>
          <p:cNvPr id="44" name="Titre 1">
            <a:extLst>
              <a:ext uri="{FF2B5EF4-FFF2-40B4-BE49-F238E27FC236}">
                <a16:creationId xmlns:a16="http://schemas.microsoft.com/office/drawing/2014/main" id="{86D5FD27-13EF-D5EA-DB21-E8A31649D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31668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Calcule le complément sur ton ardoise.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FC6CD5E-3329-4238-F951-E5EDD59419C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57767169-0ED7-7A70-63F9-B311602398A0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7E3D83C7-E37D-A706-4DEB-9BAEDBFE832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8" name="Titre 1">
            <a:extLst>
              <a:ext uri="{FF2B5EF4-FFF2-40B4-BE49-F238E27FC236}">
                <a16:creationId xmlns:a16="http://schemas.microsoft.com/office/drawing/2014/main" id="{3594F9E2-9FD8-224E-F50F-C5B5997188E2}"/>
              </a:ext>
            </a:extLst>
          </p:cNvPr>
          <p:cNvSpPr txBox="1">
            <a:spLocks/>
          </p:cNvSpPr>
          <p:nvPr/>
        </p:nvSpPr>
        <p:spPr>
          <a:xfrm>
            <a:off x="1257300" y="347604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Calcule le complément sur la fiche. 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0D001EE-43BA-5F39-56FA-34B4A6E35A1D}"/>
              </a:ext>
            </a:extLst>
          </p:cNvPr>
          <p:cNvSpPr txBox="1"/>
          <p:nvPr/>
        </p:nvSpPr>
        <p:spPr>
          <a:xfrm>
            <a:off x="3186802" y="4161178"/>
            <a:ext cx="31243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78 + …  = 80</a:t>
            </a: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BE6045A2-3703-9AA7-D049-244F365F98F5}"/>
              </a:ext>
            </a:extLst>
          </p:cNvPr>
          <p:cNvGrpSpPr/>
          <p:nvPr/>
        </p:nvGrpSpPr>
        <p:grpSpPr>
          <a:xfrm>
            <a:off x="0" y="5272095"/>
            <a:ext cx="10257934" cy="881571"/>
            <a:chOff x="382357" y="4221517"/>
            <a:chExt cx="10257934" cy="881571"/>
          </a:xfrm>
        </p:grpSpPr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43F3F944-6FD1-965B-640D-F3A08DCFD426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CB36BBCD-DBF4-F99C-6075-FDDA7B7366C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9D4BB668-8F45-C77A-99DC-43EA74EEF48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719E3379-5B6A-F172-2EB3-861C16F3C846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9E7D4AE0-9456-9CA5-05CA-DCFE0EF8F7A3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4B72A448-48DA-438F-D8A2-DB841B787363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87507AF8-DBA0-3FBE-F131-E89F35FCCCB7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7585B6C5-01BC-9456-1DB1-2F2F36B47D51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83926630-6BA4-AF21-FAE5-6BF87B333B57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5A127C00-844C-042F-BC3E-CB60F41F35A7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A8AC6AC7-4913-E100-F124-AD49DDB9F374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6D7CB98A-2291-0DBF-5321-69BE29973044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51DD55E8-8367-F634-735B-4A88B904B75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04D1CF15-D9FD-A223-3129-2969D59B0634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3799DD70-BFA9-AD4E-B61F-2367E5E020A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140CC9D4-0E21-6053-3383-436498119BE4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AAF9AFBC-86C2-405A-8AAD-5A4B8D69BFFA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6CB10C0-DB98-6EB6-C5F7-5220F416FB1C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7EEB3CB5-E43F-8D08-1759-13147FBEA192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74C84A76-2E51-525A-F8CA-DD80EEB5342C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73">
                <a:extLst>
                  <a:ext uri="{FF2B5EF4-FFF2-40B4-BE49-F238E27FC236}">
                    <a16:creationId xmlns:a16="http://schemas.microsoft.com/office/drawing/2014/main" id="{2FD770C2-C6CC-4AB5-2193-36BE7199581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905832A0-F092-229B-B053-30F862F210BE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C3304DAF-69EC-5E79-0155-94596291EC7A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>
                <a:extLst>
                  <a:ext uri="{FF2B5EF4-FFF2-40B4-BE49-F238E27FC236}">
                    <a16:creationId xmlns:a16="http://schemas.microsoft.com/office/drawing/2014/main" id="{7C77AC14-8CEE-BB10-76C6-1A27EA8B23A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4098F02E-BECD-7A7D-1135-D3A03343C15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2C539D92-F167-EFD5-3A50-C2C788EF7E0B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56AD4249-4A8D-0967-7120-1A34149EC29E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5B46680C-B9FB-E17D-95DD-01710AE8B2E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D2DEBADB-2C0F-2D36-E904-49D8F02CC855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C8A65D07-851C-09ED-7F7F-767D47D5CD3E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4F5E15AB-8C08-1C6A-0921-E9B775333EB3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A2EB4A0D-98D0-A64F-DFD9-CA01D48E46EE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DA0F8763-7B0B-3013-52EE-2A30A020273D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4FF2AFAF-5863-FF68-9C7D-5E3CD0E6DAB4}"/>
                </a:ext>
              </a:extLst>
            </p:cNvPr>
            <p:cNvSpPr txBox="1"/>
            <p:nvPr/>
          </p:nvSpPr>
          <p:spPr>
            <a:xfrm>
              <a:off x="382357" y="4221517"/>
              <a:ext cx="6337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</a:t>
              </a:r>
            </a:p>
          </p:txBody>
        </p: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945D196D-0986-5205-606B-849A76532110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  <p:sp>
          <p:nvSpPr>
            <p:cNvPr id="54" name="ZoneTexte 53">
              <a:extLst>
                <a:ext uri="{FF2B5EF4-FFF2-40B4-BE49-F238E27FC236}">
                  <a16:creationId xmlns:a16="http://schemas.microsoft.com/office/drawing/2014/main" id="{617B26BE-F31B-8F98-E3AE-3DAF453C3735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1092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1948962" y="832037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13 + …  = 20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694875" y="790760"/>
            <a:ext cx="1054523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1482124" y="2425105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309964" y="2106974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1493806" y="2627039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1818776" y="2419429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3" name="Flèche : courbe vers le bas 82">
            <a:extLst>
              <a:ext uri="{FF2B5EF4-FFF2-40B4-BE49-F238E27FC236}">
                <a16:creationId xmlns:a16="http://schemas.microsoft.com/office/drawing/2014/main" id="{1665BC26-59A5-FE2E-32BD-6DED50A2F0F0}"/>
              </a:ext>
            </a:extLst>
          </p:cNvPr>
          <p:cNvSpPr/>
          <p:nvPr/>
        </p:nvSpPr>
        <p:spPr>
          <a:xfrm>
            <a:off x="2150097" y="242904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4" name="Flèche : courbe vers le bas 83">
            <a:extLst>
              <a:ext uri="{FF2B5EF4-FFF2-40B4-BE49-F238E27FC236}">
                <a16:creationId xmlns:a16="http://schemas.microsoft.com/office/drawing/2014/main" id="{87EEBC95-EF63-C0BD-223E-A403B722E06B}"/>
              </a:ext>
            </a:extLst>
          </p:cNvPr>
          <p:cNvSpPr/>
          <p:nvPr/>
        </p:nvSpPr>
        <p:spPr>
          <a:xfrm>
            <a:off x="2478262" y="242324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5" name="Flèche : courbe vers le bas 84">
            <a:extLst>
              <a:ext uri="{FF2B5EF4-FFF2-40B4-BE49-F238E27FC236}">
                <a16:creationId xmlns:a16="http://schemas.microsoft.com/office/drawing/2014/main" id="{AC6FFDA3-674C-3008-3CFB-CF7197BF3D66}"/>
              </a:ext>
            </a:extLst>
          </p:cNvPr>
          <p:cNvSpPr/>
          <p:nvPr/>
        </p:nvSpPr>
        <p:spPr>
          <a:xfrm>
            <a:off x="2791135" y="2417448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762504EC-2478-EEF4-2659-9EDCA5F85565}"/>
              </a:ext>
            </a:extLst>
          </p:cNvPr>
          <p:cNvSpPr/>
          <p:nvPr/>
        </p:nvSpPr>
        <p:spPr>
          <a:xfrm>
            <a:off x="3137747" y="2412193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Flèche : courbe vers le bas 7">
            <a:extLst>
              <a:ext uri="{FF2B5EF4-FFF2-40B4-BE49-F238E27FC236}">
                <a16:creationId xmlns:a16="http://schemas.microsoft.com/office/drawing/2014/main" id="{2B55B35F-1321-5572-C44F-8CF5B2B1C7CE}"/>
              </a:ext>
            </a:extLst>
          </p:cNvPr>
          <p:cNvSpPr/>
          <p:nvPr/>
        </p:nvSpPr>
        <p:spPr>
          <a:xfrm>
            <a:off x="3474437" y="2412193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499F6FC6-04AE-D0F4-9FDD-37ACB7C352AC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107D59-CA8F-03D7-54A1-BD7B8E46DC5F}"/>
              </a:ext>
            </a:extLst>
          </p:cNvPr>
          <p:cNvSpPr/>
          <p:nvPr/>
        </p:nvSpPr>
        <p:spPr>
          <a:xfrm>
            <a:off x="129549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2ABC7971-6703-E475-093A-8BA49FF5D433}"/>
              </a:ext>
            </a:extLst>
          </p:cNvPr>
          <p:cNvCxnSpPr>
            <a:cxnSpLocks/>
          </p:cNvCxnSpPr>
          <p:nvPr/>
        </p:nvCxnSpPr>
        <p:spPr>
          <a:xfrm>
            <a:off x="129549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CDA5545C-0E5B-70A0-8811-5B24F7ECE5F3}"/>
              </a:ext>
            </a:extLst>
          </p:cNvPr>
          <p:cNvSpPr/>
          <p:nvPr/>
        </p:nvSpPr>
        <p:spPr>
          <a:xfrm>
            <a:off x="129549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0470F2E-56A9-7FF1-B014-5F4CFB9BF6B9}"/>
              </a:ext>
            </a:extLst>
          </p:cNvPr>
          <p:cNvSpPr txBox="1"/>
          <p:nvPr/>
        </p:nvSpPr>
        <p:spPr>
          <a:xfrm>
            <a:off x="3009834" y="3935876"/>
            <a:ext cx="31243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78 + …  = 80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BDB4C2A3-B78A-C3C4-7773-76FDD8A098AB}"/>
              </a:ext>
            </a:extLst>
          </p:cNvPr>
          <p:cNvGrpSpPr/>
          <p:nvPr/>
        </p:nvGrpSpPr>
        <p:grpSpPr>
          <a:xfrm>
            <a:off x="47035" y="5477591"/>
            <a:ext cx="10257934" cy="881571"/>
            <a:chOff x="382357" y="4221517"/>
            <a:chExt cx="10257934" cy="881571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A3A5F708-F65F-6540-62B1-3362064F3752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A865A45-D263-762C-151C-BFF4B886D186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FA67EB6A-B7C9-92CA-6C10-A0D9F6C167D4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5C075759-FFD3-AF3F-46E2-9FC519032B5F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F1081FAB-78AF-1DD6-0C94-389366CAF142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C8C5DCCC-3811-C5C6-B385-6AD917A7B494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473D714D-16F4-912C-341B-9EE954B487EE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848A2ADA-E67E-CC2A-51FB-BA960F1F897E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F6EE4923-9D3D-85E7-EC58-6927EA0CCE35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7805BFC9-F6AB-D3DD-F8C2-E6E0F456B19B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C9A84774-D730-C8B9-9D8C-FD06FA45BE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9F2E94B5-8E30-A6D4-F486-0BBBE66E52ED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D2D63C59-C06F-B94C-229E-8DA9B6014C9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E107686D-5BF8-7206-CE1F-8B6E045D216A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F4557AA9-DE88-9B68-B61D-A90AD9EDE6C9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D750EFF8-ACCB-331C-93CA-06E32B2F1FB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E610B29F-C22C-28DD-9126-9AA3BDEBB0AB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F28CEE44-8063-962C-B492-78899B6C0B0A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0C3686CC-7E61-25BD-5532-73788234234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5C23CA7B-BEEB-060C-F954-8D8332494F03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6DF5D0A5-C01D-6194-1881-3CB89EB98B47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C0CBFC1D-D340-A817-2D0C-68AADB6E3AB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9CF39992-86DB-3E5A-B12A-1474DDB9BE5A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159E7966-0AC9-1D11-6638-303E1C618D4C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523488E3-F2FE-FEFD-8E67-AC53373F79E0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>
                <a:extLst>
                  <a:ext uri="{FF2B5EF4-FFF2-40B4-BE49-F238E27FC236}">
                    <a16:creationId xmlns:a16="http://schemas.microsoft.com/office/drawing/2014/main" id="{0E4BE9ED-D03D-E55D-158F-F3AEBC0CD82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87">
                <a:extLst>
                  <a:ext uri="{FF2B5EF4-FFF2-40B4-BE49-F238E27FC236}">
                    <a16:creationId xmlns:a16="http://schemas.microsoft.com/office/drawing/2014/main" id="{86C87042-B34F-530F-3501-E23EC02CB635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87A6504D-77B1-0B11-5853-5976591C6C2C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>
                <a:extLst>
                  <a:ext uri="{FF2B5EF4-FFF2-40B4-BE49-F238E27FC236}">
                    <a16:creationId xmlns:a16="http://schemas.microsoft.com/office/drawing/2014/main" id="{E308C3A5-F653-6B86-3C99-2EA96386000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>
                <a:extLst>
                  <a:ext uri="{FF2B5EF4-FFF2-40B4-BE49-F238E27FC236}">
                    <a16:creationId xmlns:a16="http://schemas.microsoft.com/office/drawing/2014/main" id="{93025939-74BE-E384-0C26-8D09438DB6C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91">
                <a:extLst>
                  <a:ext uri="{FF2B5EF4-FFF2-40B4-BE49-F238E27FC236}">
                    <a16:creationId xmlns:a16="http://schemas.microsoft.com/office/drawing/2014/main" id="{34A21DE4-6577-F78E-2E7B-9DEC20B704F7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cteur droit 92">
                <a:extLst>
                  <a:ext uri="{FF2B5EF4-FFF2-40B4-BE49-F238E27FC236}">
                    <a16:creationId xmlns:a16="http://schemas.microsoft.com/office/drawing/2014/main" id="{66BB6257-89A0-D5AB-6DEA-1B0AC6C6B904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93">
                <a:extLst>
                  <a:ext uri="{FF2B5EF4-FFF2-40B4-BE49-F238E27FC236}">
                    <a16:creationId xmlns:a16="http://schemas.microsoft.com/office/drawing/2014/main" id="{1B966EE9-644E-E93F-CAAF-4FF8349B5F81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D383E07E-7E07-AD47-47FD-949AB6DC0B5F}"/>
                </a:ext>
              </a:extLst>
            </p:cNvPr>
            <p:cNvSpPr txBox="1"/>
            <p:nvPr/>
          </p:nvSpPr>
          <p:spPr>
            <a:xfrm>
              <a:off x="382357" y="4221517"/>
              <a:ext cx="6337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4AEB0D58-E9D7-5AF0-2AA5-DD4F4AE604E5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0BE2DBA5-BCE2-312B-D3B0-61E2316EAE16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</p:grpSp>
      <p:sp>
        <p:nvSpPr>
          <p:cNvPr id="95" name="Flèche : courbe vers le bas 94">
            <a:extLst>
              <a:ext uri="{FF2B5EF4-FFF2-40B4-BE49-F238E27FC236}">
                <a16:creationId xmlns:a16="http://schemas.microsoft.com/office/drawing/2014/main" id="{6B27281E-8D07-FEE3-2B13-F05576F814E3}"/>
              </a:ext>
            </a:extLst>
          </p:cNvPr>
          <p:cNvSpPr/>
          <p:nvPr/>
        </p:nvSpPr>
        <p:spPr>
          <a:xfrm>
            <a:off x="6309261" y="5742706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6" name="Flèche : courbe vers le bas 95">
            <a:extLst>
              <a:ext uri="{FF2B5EF4-FFF2-40B4-BE49-F238E27FC236}">
                <a16:creationId xmlns:a16="http://schemas.microsoft.com/office/drawing/2014/main" id="{9A4D70C2-A666-22CC-08E2-2584EC455B20}"/>
              </a:ext>
            </a:extLst>
          </p:cNvPr>
          <p:cNvSpPr/>
          <p:nvPr/>
        </p:nvSpPr>
        <p:spPr>
          <a:xfrm>
            <a:off x="6651368" y="5742706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7" name="ZoneTexte 96">
            <a:extLst>
              <a:ext uri="{FF2B5EF4-FFF2-40B4-BE49-F238E27FC236}">
                <a16:creationId xmlns:a16="http://schemas.microsoft.com/office/drawing/2014/main" id="{E12957B0-7DA9-5DCC-BF39-10F6402D580E}"/>
              </a:ext>
            </a:extLst>
          </p:cNvPr>
          <p:cNvSpPr txBox="1"/>
          <p:nvPr/>
        </p:nvSpPr>
        <p:spPr>
          <a:xfrm>
            <a:off x="4281700" y="3931468"/>
            <a:ext cx="55664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2</a:t>
            </a:r>
            <a:endParaRPr lang="fr-FR" sz="8000" dirty="0">
              <a:solidFill>
                <a:srgbClr val="FF0000"/>
              </a:solidFill>
            </a:endParaRPr>
          </a:p>
        </p:txBody>
      </p: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E46FAC80-0892-5E58-6187-1255A74F3058}"/>
              </a:ext>
            </a:extLst>
          </p:cNvPr>
          <p:cNvCxnSpPr/>
          <p:nvPr/>
        </p:nvCxnSpPr>
        <p:spPr>
          <a:xfrm>
            <a:off x="6318392" y="5990345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49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  <p:bldP spid="83" grpId="0" animBg="1"/>
      <p:bldP spid="84" grpId="0" animBg="1"/>
      <p:bldP spid="85" grpId="0" animBg="1"/>
      <p:bldP spid="7" grpId="0" animBg="1"/>
      <p:bldP spid="8" grpId="0" animBg="1"/>
      <p:bldP spid="95" grpId="0" animBg="1"/>
      <p:bldP spid="96" grpId="0" animBg="1"/>
      <p:bldP spid="9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982924" y="762175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34 + …  = 40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48732BB-C4AF-5787-020F-9865784F6676}"/>
              </a:ext>
            </a:extLst>
          </p:cNvPr>
          <p:cNvGrpSpPr/>
          <p:nvPr/>
        </p:nvGrpSpPr>
        <p:grpSpPr>
          <a:xfrm>
            <a:off x="233053" y="1917210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D194B406-CC20-6279-05B2-DD146FAE9DCB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4626E12D-DECC-67B7-66E8-C48914FDB895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F09F184E-9462-8359-EA37-CC0970EFC531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77B82230-4519-E2F5-3B5E-CC2522951D6F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D9CEF781-3778-E5A2-89F3-B0D553193240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17A74538-55E7-58FA-5E0C-6AFCD2F27437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A5AF6718-9C2A-D703-4456-D00D17201E6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7F0D02-8E58-08AC-33C1-A3BEEB4E9BB3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29D02262-4FFB-5625-9DE9-EA1D0B4AFB0B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B90EA4ED-3C21-686F-E765-057E627EC02B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1590C1E0-647A-9B3D-FBD2-F530FDA15130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42EF59BE-7406-E16B-DAC7-1327AE57800B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050DF10-8233-F145-2CD2-0D361EA139BA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C117581F-0DB2-BF11-2CAB-3535E5F72855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C60BD9F7-4597-25E8-8BC5-4B8F4FAD6B45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7FDC2816-D50A-6040-0274-63020FFD7E9D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1A8534EB-ED3D-659F-6318-B944F9ACE38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071BCF01-C87A-D949-1E26-CF68300FD948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24CB2B35-22D0-8642-240D-684915704A6A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67C04163-08A5-E384-C56E-5EDD48DCFA8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DC68CB1-6A20-14B0-7101-C62F60D5306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5A26D087-4BDC-20DF-6C72-155A17D5CF27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A315BA5D-8FE8-40F2-18E9-023778383764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7C21A6DC-FFFC-B071-8A9F-414579A31A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A3C18E64-293C-C8EA-3D8A-70CC4DFE8532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BC0A8A68-1150-D1AA-7AC2-79C19205AF3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777D7A2-E1A7-2620-E8FE-0387207C8AC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C467D386-2695-531A-697B-DD38ABE5DA64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9FE17556-1922-6D25-A3D6-BA7210A21DAB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4B94A1B5-FA3B-AF56-E2D4-DEC6EBFE5F6E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CB9385CD-CCD6-4A73-5898-FB6E31714D3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0CA6BC2B-E21B-B4AD-AAC8-BD59B03497BD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1C2741AB-D6A1-7A5A-9DDB-F4D76A59762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E46EA619-769C-DC0B-D396-6FDF222E1445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D4CAB18-CBE4-022D-2853-424CA110F7B9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FE98932-06C2-5DFA-7F45-443E3FAF9ADB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</a:t>
              </a:r>
            </a:p>
          </p:txBody>
        </p:sp>
      </p:grpSp>
      <p:sp>
        <p:nvSpPr>
          <p:cNvPr id="44" name="Titre 1">
            <a:extLst>
              <a:ext uri="{FF2B5EF4-FFF2-40B4-BE49-F238E27FC236}">
                <a16:creationId xmlns:a16="http://schemas.microsoft.com/office/drawing/2014/main" id="{E6349FEE-CF88-CC66-EDC8-92F35AD8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31668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Calcule le complément sur ton ardoise. 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6C770E9-603C-F1E6-DE4A-085161E4FF2B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415AD616-13B7-22EE-2F98-ED9BC0D43773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84E8E4F2-75E2-AC93-6DE9-040AD093B99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8" name="Titre 1">
            <a:extLst>
              <a:ext uri="{FF2B5EF4-FFF2-40B4-BE49-F238E27FC236}">
                <a16:creationId xmlns:a16="http://schemas.microsoft.com/office/drawing/2014/main" id="{557C68DD-68D6-F39A-EF4F-D8F3093601CA}"/>
              </a:ext>
            </a:extLst>
          </p:cNvPr>
          <p:cNvSpPr txBox="1">
            <a:spLocks/>
          </p:cNvSpPr>
          <p:nvPr/>
        </p:nvSpPr>
        <p:spPr>
          <a:xfrm>
            <a:off x="1257300" y="347604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Calcule le complément sur la fiche. 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D173FC1B-ADC5-CA46-3129-32A6D3C70F79}"/>
              </a:ext>
            </a:extLst>
          </p:cNvPr>
          <p:cNvSpPr txBox="1"/>
          <p:nvPr/>
        </p:nvSpPr>
        <p:spPr>
          <a:xfrm>
            <a:off x="2633401" y="4164079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154 + …  = 160</a:t>
            </a: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0BFD9806-C3CC-4330-C134-0DA32A9ECDCA}"/>
              </a:ext>
            </a:extLst>
          </p:cNvPr>
          <p:cNvGrpSpPr/>
          <p:nvPr/>
        </p:nvGrpSpPr>
        <p:grpSpPr>
          <a:xfrm>
            <a:off x="39256" y="5394369"/>
            <a:ext cx="10361753" cy="881571"/>
            <a:chOff x="278538" y="4221517"/>
            <a:chExt cx="10361753" cy="881571"/>
          </a:xfrm>
        </p:grpSpPr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6D0EB63A-B0D7-3F2C-AA77-39B8337F7325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FD3B2412-CC6D-479A-A15D-4286240EDA9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4B1DD6C-492C-DA76-45B9-50ECD5CE702D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D367312-FB88-6040-5150-48D52102DA98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ADB1892A-45E7-67C0-D0C1-6A53E6D432D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53F81F95-B6DF-A348-19EC-F92C947B4615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232BB30B-60B9-BF68-8169-BBDCFC2DF41B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A45A4CB0-789B-FDAC-3A03-61BEA9983E5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FA474B8A-A91A-6E05-5295-8DADAD6679C9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3077F5CD-DF13-7B2C-2C09-21E1F37EC6F1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97969164-851E-6589-A542-AA0338820914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CF81C8BC-B276-80BF-F392-F0E0F9273DC2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07D58FD-EBD0-A611-B9CB-F4D01549BEB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FB4891AA-544C-86D8-84AB-D6B9F00E2D70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405D66C7-AA6F-3AB6-24D7-3CE92312FD5D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06232AF6-4A18-366F-A61F-DC99CF06522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05DF6CDF-7D88-F933-2693-F046E0D25CAC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8C088F91-6162-7D96-EDC5-C0FCEF178E5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4F79A2DF-46FE-E7F2-CB28-D9B32D554AF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4A865EEE-6C0E-2E9D-5FDE-D3AE0CF7D00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73">
                <a:extLst>
                  <a:ext uri="{FF2B5EF4-FFF2-40B4-BE49-F238E27FC236}">
                    <a16:creationId xmlns:a16="http://schemas.microsoft.com/office/drawing/2014/main" id="{9AC76F6F-9BC5-C8AD-8611-1CBB96EE663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60E55C60-3567-2001-8FF2-1E2B155B7FA0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76000C17-125E-A2E7-BA2D-9BD26C271B2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>
                <a:extLst>
                  <a:ext uri="{FF2B5EF4-FFF2-40B4-BE49-F238E27FC236}">
                    <a16:creationId xmlns:a16="http://schemas.microsoft.com/office/drawing/2014/main" id="{B079F450-D294-6F2A-EE55-7C0C1DB94882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B950A585-4339-E128-70F8-989AED9DA2E2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76767C55-E0DB-4ABC-1DEE-5FBE236F69D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171295EF-DDBB-F7C0-85BB-D6AB649406D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72F4F934-9F9E-8FE5-FA23-F7B8FB2A2C77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C1DF4E85-D504-FF67-856D-EAAF4A7B4F78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110805CB-E383-864F-F7C6-27C11BB4AE85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23D0CD1E-019D-06F9-EF38-749ABE128010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492D41D6-D948-A972-7ACF-E6235D7C62C5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AF3BF1F3-FE65-0FB4-8E40-749CF0FA66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0F4BDFAA-7D60-8C7C-070E-9A84D19A1BBA}"/>
                </a:ext>
              </a:extLst>
            </p:cNvPr>
            <p:cNvSpPr txBox="1"/>
            <p:nvPr/>
          </p:nvSpPr>
          <p:spPr>
            <a:xfrm>
              <a:off x="278538" y="4221517"/>
              <a:ext cx="898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150</a:t>
              </a:r>
            </a:p>
          </p:txBody>
        </p: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7AB3BC16-03D6-774B-919E-103CAD47E031}"/>
                </a:ext>
              </a:extLst>
            </p:cNvPr>
            <p:cNvSpPr txBox="1"/>
            <p:nvPr/>
          </p:nvSpPr>
          <p:spPr>
            <a:xfrm>
              <a:off x="3556283" y="4251204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160</a:t>
              </a:r>
            </a:p>
          </p:txBody>
        </p:sp>
        <p:sp>
          <p:nvSpPr>
            <p:cNvPr id="54" name="ZoneTexte 53">
              <a:extLst>
                <a:ext uri="{FF2B5EF4-FFF2-40B4-BE49-F238E27FC236}">
                  <a16:creationId xmlns:a16="http://schemas.microsoft.com/office/drawing/2014/main" id="{0EBCC5C0-0A4E-B258-81E0-E101E1395634}"/>
                </a:ext>
              </a:extLst>
            </p:cNvPr>
            <p:cNvSpPr txBox="1"/>
            <p:nvPr/>
          </p:nvSpPr>
          <p:spPr>
            <a:xfrm>
              <a:off x="6868594" y="4293391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170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0514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2281938" y="834239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34 + …  = 40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4091254" y="804640"/>
            <a:ext cx="101662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1759572" y="2385969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250144" y="2120854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1768703" y="2633608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2083687" y="2385969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3" name="Flèche : courbe vers le bas 82">
            <a:extLst>
              <a:ext uri="{FF2B5EF4-FFF2-40B4-BE49-F238E27FC236}">
                <a16:creationId xmlns:a16="http://schemas.microsoft.com/office/drawing/2014/main" id="{1665BC26-59A5-FE2E-32BD-6DED50A2F0F0}"/>
              </a:ext>
            </a:extLst>
          </p:cNvPr>
          <p:cNvSpPr/>
          <p:nvPr/>
        </p:nvSpPr>
        <p:spPr>
          <a:xfrm>
            <a:off x="2411375" y="2381552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4" name="Flèche : courbe vers le bas 83">
            <a:extLst>
              <a:ext uri="{FF2B5EF4-FFF2-40B4-BE49-F238E27FC236}">
                <a16:creationId xmlns:a16="http://schemas.microsoft.com/office/drawing/2014/main" id="{87EEBC95-EF63-C0BD-223E-A403B722E06B}"/>
              </a:ext>
            </a:extLst>
          </p:cNvPr>
          <p:cNvSpPr/>
          <p:nvPr/>
        </p:nvSpPr>
        <p:spPr>
          <a:xfrm>
            <a:off x="2733241" y="2377135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5" name="Flèche : courbe vers le bas 84">
            <a:extLst>
              <a:ext uri="{FF2B5EF4-FFF2-40B4-BE49-F238E27FC236}">
                <a16:creationId xmlns:a16="http://schemas.microsoft.com/office/drawing/2014/main" id="{AC6FFDA3-674C-3008-3CFB-CF7197BF3D66}"/>
              </a:ext>
            </a:extLst>
          </p:cNvPr>
          <p:cNvSpPr/>
          <p:nvPr/>
        </p:nvSpPr>
        <p:spPr>
          <a:xfrm>
            <a:off x="3063160" y="2379957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E171CC72-3A60-FE58-FD27-3733D9749F7A}"/>
              </a:ext>
            </a:extLst>
          </p:cNvPr>
          <p:cNvSpPr/>
          <p:nvPr/>
        </p:nvSpPr>
        <p:spPr>
          <a:xfrm>
            <a:off x="3412407" y="2377135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ED83E284-7EE1-EE5C-5143-870F1FE40046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6B8C0C-2085-1F23-2758-45E98F9B57A2}"/>
              </a:ext>
            </a:extLst>
          </p:cNvPr>
          <p:cNvSpPr/>
          <p:nvPr/>
        </p:nvSpPr>
        <p:spPr>
          <a:xfrm>
            <a:off x="129549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624B5ED-0845-2A02-4054-1D30BA16EA22}"/>
              </a:ext>
            </a:extLst>
          </p:cNvPr>
          <p:cNvCxnSpPr>
            <a:cxnSpLocks/>
          </p:cNvCxnSpPr>
          <p:nvPr/>
        </p:nvCxnSpPr>
        <p:spPr>
          <a:xfrm>
            <a:off x="129549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795FCC3E-D57D-A1FC-8DD0-23AB5C2FF33F}"/>
              </a:ext>
            </a:extLst>
          </p:cNvPr>
          <p:cNvSpPr/>
          <p:nvPr/>
        </p:nvSpPr>
        <p:spPr>
          <a:xfrm>
            <a:off x="129549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54AC0E6-B506-548A-983D-5F9684F87547}"/>
              </a:ext>
            </a:extLst>
          </p:cNvPr>
          <p:cNvSpPr txBox="1"/>
          <p:nvPr/>
        </p:nvSpPr>
        <p:spPr>
          <a:xfrm>
            <a:off x="2591643" y="3768853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154 + …  = 160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8A6056B3-9AEB-CEBC-61CD-2C43A2AB731F}"/>
              </a:ext>
            </a:extLst>
          </p:cNvPr>
          <p:cNvGrpSpPr/>
          <p:nvPr/>
        </p:nvGrpSpPr>
        <p:grpSpPr>
          <a:xfrm>
            <a:off x="173739" y="5345627"/>
            <a:ext cx="10361753" cy="881571"/>
            <a:chOff x="278538" y="4221517"/>
            <a:chExt cx="10361753" cy="881571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4A5E609E-3590-701E-3168-098E57276421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21E5DDC4-BF56-106B-1233-2357091AF06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0BA44A74-D9D1-7CCA-2C7A-DFF111745A2D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6F49883D-3B50-0C22-0D2B-7DE16921A732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D672E47E-1948-E438-CD65-6843231B006B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D74B13C7-1D02-4F30-B221-B86348F19F1A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9DCCB45D-E745-DCCA-978B-1A3FD0F7B742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71AF12F8-0A6F-73EE-9172-4CAA6EEB5EBF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F0BEDF3E-9F86-94D5-78D1-B5558154CBA4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6F14B00D-56D7-0B53-068D-8BD95FF41EA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887CA691-FC0A-D28E-BD00-0DBB41FCDC0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BD6EF772-45AB-AB59-BA30-D4BB06B876C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A80104F3-C02B-057A-E187-7A824B48FCC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ADCEE72C-5BA6-569C-384D-AC8CF6DF92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1851875B-7072-23D8-6405-EB5AC6670554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AAFFDC01-176E-DFFF-8A51-7249D8E9D40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92F76706-4C1E-8CD7-4ECE-08861D89FD03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38EA3E3F-D490-E6A0-023D-057ECEE632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342F3822-C5EB-A370-D180-20B7B9E4B33A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8ED09287-01E9-FFAD-4AEB-FA7DAD20D608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0485891F-7A6D-D29A-E42D-1A6ADD52EEEF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0EBF4076-DCF2-DD3D-598E-2CD5C1DD9476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BA11DF6E-C7B3-F2CE-7055-8C1E1BA6B3C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62960C51-6FCC-5F9E-749B-CF50EAC77E82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A8F2FB7B-A705-B953-9044-6FCD87C2A1BF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5BAE9866-081E-B417-4C7C-3C9393C193E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>
                <a:extLst>
                  <a:ext uri="{FF2B5EF4-FFF2-40B4-BE49-F238E27FC236}">
                    <a16:creationId xmlns:a16="http://schemas.microsoft.com/office/drawing/2014/main" id="{431E30F5-95F4-52B9-C9E7-B721D039611B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87">
                <a:extLst>
                  <a:ext uri="{FF2B5EF4-FFF2-40B4-BE49-F238E27FC236}">
                    <a16:creationId xmlns:a16="http://schemas.microsoft.com/office/drawing/2014/main" id="{0E781CC2-7288-2FFF-104F-CDB5E16D6EE8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78941D27-68E8-7489-E2EC-E56CD21C78E7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>
                <a:extLst>
                  <a:ext uri="{FF2B5EF4-FFF2-40B4-BE49-F238E27FC236}">
                    <a16:creationId xmlns:a16="http://schemas.microsoft.com/office/drawing/2014/main" id="{3BE45E90-1CFD-94FE-95EE-2B2EFA89683C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>
                <a:extLst>
                  <a:ext uri="{FF2B5EF4-FFF2-40B4-BE49-F238E27FC236}">
                    <a16:creationId xmlns:a16="http://schemas.microsoft.com/office/drawing/2014/main" id="{E942B7E9-9BCE-4A5B-D358-106AC7CBFF06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91">
                <a:extLst>
                  <a:ext uri="{FF2B5EF4-FFF2-40B4-BE49-F238E27FC236}">
                    <a16:creationId xmlns:a16="http://schemas.microsoft.com/office/drawing/2014/main" id="{A49012B5-48B7-F347-BE41-A8CC6A4A9D5A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cteur droit 92">
                <a:extLst>
                  <a:ext uri="{FF2B5EF4-FFF2-40B4-BE49-F238E27FC236}">
                    <a16:creationId xmlns:a16="http://schemas.microsoft.com/office/drawing/2014/main" id="{DE99E1D8-1E5E-7D2D-E03A-2A99038D1CD4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12188F42-FBB3-12E2-51E4-6D1B585E624E}"/>
                </a:ext>
              </a:extLst>
            </p:cNvPr>
            <p:cNvSpPr txBox="1"/>
            <p:nvPr/>
          </p:nvSpPr>
          <p:spPr>
            <a:xfrm>
              <a:off x="278538" y="4221517"/>
              <a:ext cx="898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150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AF7145B2-36B7-98F3-9A0D-894C5B9D46FA}"/>
                </a:ext>
              </a:extLst>
            </p:cNvPr>
            <p:cNvSpPr txBox="1"/>
            <p:nvPr/>
          </p:nvSpPr>
          <p:spPr>
            <a:xfrm>
              <a:off x="3556283" y="4251204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160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5041CD65-E6BA-EB40-E300-8B10E1DC31EC}"/>
                </a:ext>
              </a:extLst>
            </p:cNvPr>
            <p:cNvSpPr txBox="1"/>
            <p:nvPr/>
          </p:nvSpPr>
          <p:spPr>
            <a:xfrm>
              <a:off x="6868594" y="4293391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170</a:t>
              </a:r>
            </a:p>
          </p:txBody>
        </p:sp>
      </p:grpSp>
      <p:sp>
        <p:nvSpPr>
          <p:cNvPr id="94" name="Flèche : courbe vers le bas 93">
            <a:extLst>
              <a:ext uri="{FF2B5EF4-FFF2-40B4-BE49-F238E27FC236}">
                <a16:creationId xmlns:a16="http://schemas.microsoft.com/office/drawing/2014/main" id="{A8564AFB-A25C-32E7-9D47-C705DC2599C2}"/>
              </a:ext>
            </a:extLst>
          </p:cNvPr>
          <p:cNvSpPr/>
          <p:nvPr/>
        </p:nvSpPr>
        <p:spPr>
          <a:xfrm>
            <a:off x="1855499" y="5345627"/>
            <a:ext cx="208993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CEC0FC9B-EF52-1263-C259-42C371E8F0F0}"/>
              </a:ext>
            </a:extLst>
          </p:cNvPr>
          <p:cNvCxnSpPr>
            <a:cxnSpLocks/>
            <a:stCxn id="94" idx="1"/>
          </p:cNvCxnSpPr>
          <p:nvPr/>
        </p:nvCxnSpPr>
        <p:spPr>
          <a:xfrm flipH="1">
            <a:off x="1864631" y="5841038"/>
            <a:ext cx="0" cy="39279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ZoneTexte 95">
            <a:extLst>
              <a:ext uri="{FF2B5EF4-FFF2-40B4-BE49-F238E27FC236}">
                <a16:creationId xmlns:a16="http://schemas.microsoft.com/office/drawing/2014/main" id="{7CB3B1B4-8B7E-C6F4-EAD8-6D46A2DF3A00}"/>
              </a:ext>
            </a:extLst>
          </p:cNvPr>
          <p:cNvSpPr txBox="1"/>
          <p:nvPr/>
        </p:nvSpPr>
        <p:spPr>
          <a:xfrm>
            <a:off x="4159621" y="3757812"/>
            <a:ext cx="55664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6</a:t>
            </a:r>
            <a:endParaRPr lang="fr-FR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74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  <p:bldP spid="83" grpId="0" animBg="1"/>
      <p:bldP spid="84" grpId="0" animBg="1"/>
      <p:bldP spid="85" grpId="0" animBg="1"/>
      <p:bldP spid="7" grpId="0" animBg="1"/>
      <p:bldP spid="9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53376" y="711658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58 + …  = 60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2533C78D-0D17-606B-6ED8-28AD551DB86F}"/>
              </a:ext>
            </a:extLst>
          </p:cNvPr>
          <p:cNvGrpSpPr/>
          <p:nvPr/>
        </p:nvGrpSpPr>
        <p:grpSpPr>
          <a:xfrm>
            <a:off x="267236" y="1937688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6AD0E892-B1E2-C08D-9F48-806C52A572E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284D434-7CB9-4C9C-F34E-DA349D8687C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0B34B278-C5B7-A948-8867-FA35DC84BBB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177F43C-5EEB-64E8-3380-1678D0843B0C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597A0E40-3F9D-71C4-4410-8D8DA2B6710B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ED3F05EF-C59B-3ED3-8EEC-3CDC4F5F5F93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5C384BCC-1400-F2E3-BDA0-0E5A00074417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EC87257-F924-99D3-106C-3C5B0A253BC1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9BDA3D2A-3227-88F2-557A-C552251B0026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EB40ED80-C6CD-72C9-6CAE-4F454F26EDB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35524B68-4D7C-51EA-50F8-4B981246BF88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CCF6DD5A-D55D-629A-8841-75546D8E2B9D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D636A0FD-C645-CE83-468D-7F12B3A9E4D3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4CCA4B1D-5824-5094-9C45-F005673A5279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4D9AB248-5F5E-E28F-21E0-D2157543BB7B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C25DB247-2B86-7207-C7C2-DA2A21F8EB95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45D510E-9EA9-14B3-26A7-CB5C1AD0D0F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4984F820-9FB2-110A-C2F2-19F3695B25C5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42EA3F3A-7B77-5B7D-179D-AD08F726BFA7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CD3F79F9-67C7-052B-BED0-F874D4B77A7B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EFBA1EEA-DD61-6036-60EE-DAC4C126B1F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2DBA9A25-4E1F-52C0-E434-5E67782F8ACD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B64546A6-FFD8-3645-C117-426A67EAF0C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2E9EA36C-8258-94AA-88AA-5A86A175980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38156E1-D5A9-26E4-F3C5-C8A8B224165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208AADD7-CA8A-6906-AADE-F0E2E8574CF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F72B84C2-2CEE-F01E-6B7A-AED69DCF1EF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C6372003-D2C8-A44C-033A-5F977DA2C6FA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59205A8-3163-9BBE-1731-6A3D78006BB8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1AF0F297-DE7A-F34E-4FFD-6590E25E5847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9ED42E53-50FA-6991-5082-1454193317FE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2A893FF-09BA-64E6-EE22-ED3F2BCEFE60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48F42F13-0579-1B58-A18C-C2CEF137D9A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FE0BCF4-847D-2003-7E83-C9E2153ACDD0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553BDBAC-944F-6F01-4D74-8B63DCEEC203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1CC1B23A-4F49-30BE-BDCA-DBD907720815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</p:grpSp>
      <p:sp>
        <p:nvSpPr>
          <p:cNvPr id="49" name="Titre 1">
            <a:extLst>
              <a:ext uri="{FF2B5EF4-FFF2-40B4-BE49-F238E27FC236}">
                <a16:creationId xmlns:a16="http://schemas.microsoft.com/office/drawing/2014/main" id="{FFDD5335-6BF5-CC6D-1FE8-E462B32C4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331668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Calcule le complément sur ton ardoise.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92DBB27-06E5-7DAA-CC51-81370346EC2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4C5EFE9E-9345-BCC4-CEFB-6C0402A45992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6107100A-BB63-B732-F835-DE9CF67377C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3" name="Titre 1">
            <a:extLst>
              <a:ext uri="{FF2B5EF4-FFF2-40B4-BE49-F238E27FC236}">
                <a16:creationId xmlns:a16="http://schemas.microsoft.com/office/drawing/2014/main" id="{67D6AEE2-08E4-2175-6BD5-B3A7C8C2DCFD}"/>
              </a:ext>
            </a:extLst>
          </p:cNvPr>
          <p:cNvSpPr txBox="1">
            <a:spLocks/>
          </p:cNvSpPr>
          <p:nvPr/>
        </p:nvSpPr>
        <p:spPr>
          <a:xfrm>
            <a:off x="1257300" y="347604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Calcule le complément sur la fiche. 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032288F6-B3ED-FA17-07C7-1D91258720BA}"/>
              </a:ext>
            </a:extLst>
          </p:cNvPr>
          <p:cNvSpPr txBox="1"/>
          <p:nvPr/>
        </p:nvSpPr>
        <p:spPr>
          <a:xfrm>
            <a:off x="2662060" y="4219845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789 + …  = 790</a:t>
            </a:r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D79E98C6-774D-2C47-0C48-95CD80E1D34F}"/>
              </a:ext>
            </a:extLst>
          </p:cNvPr>
          <p:cNvGrpSpPr/>
          <p:nvPr/>
        </p:nvGrpSpPr>
        <p:grpSpPr>
          <a:xfrm>
            <a:off x="291723" y="5452563"/>
            <a:ext cx="10361753" cy="881571"/>
            <a:chOff x="278538" y="4221517"/>
            <a:chExt cx="10361753" cy="881571"/>
          </a:xfrm>
        </p:grpSpPr>
        <p:grpSp>
          <p:nvGrpSpPr>
            <p:cNvPr id="56" name="Groupe 55">
              <a:extLst>
                <a:ext uri="{FF2B5EF4-FFF2-40B4-BE49-F238E27FC236}">
                  <a16:creationId xmlns:a16="http://schemas.microsoft.com/office/drawing/2014/main" id="{78AA430C-E284-E0D8-5E99-6E12C247775E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F738F2E-D4D3-7B62-81CD-B27926102F06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6F1659BC-1873-5FB9-9936-52C9F39E5B04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473A95E-56CB-3DF9-F51C-953451F46353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85D0FAEC-63E9-7661-CDDE-40276F1A8A3C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D142321E-CB43-A838-B8A1-227FA399F56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93330DB4-2197-EF74-670D-0927EE7AB76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58C8447A-75EC-74D2-211F-B9687E2C3AA4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31C34BE5-ECA2-09B8-F0A3-B7E5EE8FFAFA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AADF7D71-78E0-3415-0A09-45F327B88C23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A9BE9077-330E-05F8-8261-B3790C2692EF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4A768534-07B0-9666-759C-E2C3B4D3DBB1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11E26015-CDFE-EFD4-C797-0ED881E2137A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BB6B717E-F09F-BFA9-5FC0-8EAF507C62C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B4EF4EC7-020E-1C94-DEE8-392EC4FF4BD4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73">
                <a:extLst>
                  <a:ext uri="{FF2B5EF4-FFF2-40B4-BE49-F238E27FC236}">
                    <a16:creationId xmlns:a16="http://schemas.microsoft.com/office/drawing/2014/main" id="{0BA7BAAC-FBDC-44C4-200B-C12CCA84E28C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E1CC32E6-23B2-E707-4D8A-FD6730774ECA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8B7AF281-8AA4-CAE9-6C21-FF8862C99AB1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>
                <a:extLst>
                  <a:ext uri="{FF2B5EF4-FFF2-40B4-BE49-F238E27FC236}">
                    <a16:creationId xmlns:a16="http://schemas.microsoft.com/office/drawing/2014/main" id="{79EEF81C-DEAF-EFD0-2011-D60139E55DDD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2896D5E9-80F3-7285-9D29-24730645C2FF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3F7506E4-98C9-E5A8-F973-C02027611209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3919C88C-E146-7475-2B49-100B545568DF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AC06A918-28F8-FC66-323D-B59BF1302F24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732FF3C0-D4CE-1F4F-AAE4-79B0A686EF1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EE37721F-94F1-4615-875E-420634B941C0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03003488-ED1A-A99E-7A22-D069E08F4DF0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19E8D868-216A-D908-B608-D4AB603923DA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F85B7937-97AE-F939-8795-6B0E2856F922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>
                <a:extLst>
                  <a:ext uri="{FF2B5EF4-FFF2-40B4-BE49-F238E27FC236}">
                    <a16:creationId xmlns:a16="http://schemas.microsoft.com/office/drawing/2014/main" id="{6FCD8942-2868-14E6-017B-EB194349693C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87">
                <a:extLst>
                  <a:ext uri="{FF2B5EF4-FFF2-40B4-BE49-F238E27FC236}">
                    <a16:creationId xmlns:a16="http://schemas.microsoft.com/office/drawing/2014/main" id="{FCBFEA9C-15E7-563D-904D-8A36E677616E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6044744F-FA1C-346A-71CD-194C0C27A8CF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>
                <a:extLst>
                  <a:ext uri="{FF2B5EF4-FFF2-40B4-BE49-F238E27FC236}">
                    <a16:creationId xmlns:a16="http://schemas.microsoft.com/office/drawing/2014/main" id="{C898ABE5-241F-D49E-D600-4B99A44ED7A7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>
                <a:extLst>
                  <a:ext uri="{FF2B5EF4-FFF2-40B4-BE49-F238E27FC236}">
                    <a16:creationId xmlns:a16="http://schemas.microsoft.com/office/drawing/2014/main" id="{D7569971-E353-530E-98AE-48AC3B86FB6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D8EF9FA2-0880-AFE2-693A-1B98C539EDDB}"/>
                </a:ext>
              </a:extLst>
            </p:cNvPr>
            <p:cNvSpPr txBox="1"/>
            <p:nvPr/>
          </p:nvSpPr>
          <p:spPr>
            <a:xfrm>
              <a:off x="278538" y="4221517"/>
              <a:ext cx="898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780</a:t>
              </a:r>
            </a:p>
          </p:txBody>
        </p: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A07409C8-0D00-23DE-EAB9-560F9337917E}"/>
                </a:ext>
              </a:extLst>
            </p:cNvPr>
            <p:cNvSpPr txBox="1"/>
            <p:nvPr/>
          </p:nvSpPr>
          <p:spPr>
            <a:xfrm>
              <a:off x="3556283" y="4251204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790</a:t>
              </a:r>
            </a:p>
          </p:txBody>
        </p:sp>
        <p:sp>
          <p:nvSpPr>
            <p:cNvPr id="59" name="ZoneTexte 58">
              <a:extLst>
                <a:ext uri="{FF2B5EF4-FFF2-40B4-BE49-F238E27FC236}">
                  <a16:creationId xmlns:a16="http://schemas.microsoft.com/office/drawing/2014/main" id="{8D38D8AD-BE55-722D-4392-1464CF057FF9}"/>
                </a:ext>
              </a:extLst>
            </p:cNvPr>
            <p:cNvSpPr txBox="1"/>
            <p:nvPr/>
          </p:nvSpPr>
          <p:spPr>
            <a:xfrm>
              <a:off x="6868594" y="4293391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0378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2132431" y="951070"/>
            <a:ext cx="5694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 58 + …  = 60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993399" y="926914"/>
            <a:ext cx="936169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3090273" y="240037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258690" y="2132369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3099404" y="2648017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3432380" y="240037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641C85D2-A6B1-727E-62B6-1B6629D955AE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B5BFEE-1DEB-9A7D-FBC9-8EED01D58CD9}"/>
              </a:ext>
            </a:extLst>
          </p:cNvPr>
          <p:cNvSpPr/>
          <p:nvPr/>
        </p:nvSpPr>
        <p:spPr>
          <a:xfrm>
            <a:off x="129549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3A07C79-6BAC-8EB0-7816-A316F6940B8F}"/>
              </a:ext>
            </a:extLst>
          </p:cNvPr>
          <p:cNvCxnSpPr>
            <a:cxnSpLocks/>
          </p:cNvCxnSpPr>
          <p:nvPr/>
        </p:nvCxnSpPr>
        <p:spPr>
          <a:xfrm>
            <a:off x="129549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99F00F74-8B48-EE91-9007-94BE6E289D8D}"/>
              </a:ext>
            </a:extLst>
          </p:cNvPr>
          <p:cNvSpPr/>
          <p:nvPr/>
        </p:nvSpPr>
        <p:spPr>
          <a:xfrm>
            <a:off x="129549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10E1C10-9174-EC82-7034-381A75D34D43}"/>
              </a:ext>
            </a:extLst>
          </p:cNvPr>
          <p:cNvSpPr txBox="1"/>
          <p:nvPr/>
        </p:nvSpPr>
        <p:spPr>
          <a:xfrm>
            <a:off x="2541519" y="4029494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789+ …  = 790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6EA04E93-7342-6C12-83B0-85957E5DEDE4}"/>
              </a:ext>
            </a:extLst>
          </p:cNvPr>
          <p:cNvGrpSpPr/>
          <p:nvPr/>
        </p:nvGrpSpPr>
        <p:grpSpPr>
          <a:xfrm>
            <a:off x="251134" y="5378210"/>
            <a:ext cx="10361753" cy="881571"/>
            <a:chOff x="278538" y="4221517"/>
            <a:chExt cx="10361753" cy="881571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2450A6D4-682B-793A-FE4A-887BC02FD948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09A09BD1-3889-B54E-6197-072743755D6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9ADFC09D-BBF1-F3CB-46F9-C4F5FA1A20A6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E776A272-A02C-3480-061C-E27889EEF4BF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687EEE91-CE03-6246-A061-C52C4229BEDC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693B3F15-4357-D647-40F8-9A08E48A9EBB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09B432DA-8BC4-0AED-CE87-1C56A774746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2916301D-CB92-92B5-228E-AA7B4E9A538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14670A05-022A-20AD-3001-41DF360451B8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0B7B7EF8-3163-404D-B761-30221A983BD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0FE711B3-B5D3-C2F8-3A0C-21B52A93C18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FE9884-D70B-541F-CB74-24E5BD82905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9A7A643-A942-B866-CAE4-29523DD6A228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AF3662FF-9638-8365-8213-A66BC66898A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74C69D20-7F77-B578-A9EC-FDA310B0A6E4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9E81B983-CE50-F9AD-9BD2-57388C3A67F4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6F51C369-47F3-393B-2C89-102839DF32C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9B03CC7F-1E32-CE83-068E-431638338055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38741A21-5A52-42E1-B8CF-211F0FD4128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10F8A786-A774-9E55-0503-E04C63F7B4F4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547E08D0-12AF-1DC2-6A9E-92564125AB79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40B010A-1D89-81FF-00B7-952917CB500B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6FA8C61F-A41C-B4A4-E8CB-305B57470D24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E8EE3D82-179B-1EAB-B57B-139D172D7013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9C6A57CD-0CB1-FB89-6FFB-6D23261784CC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3ECD5A62-6925-DA30-1A23-A0083128959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43AB1291-B65D-DFB5-7185-D174F793D93A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003D7B5F-4CD2-BBEC-9754-9C82A32F4D4F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D6386BB0-0E34-5EFE-A568-A392BECCC3BC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CC65FCF2-DE7E-D60C-B3BF-8FC9428BCD04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>
                <a:extLst>
                  <a:ext uri="{FF2B5EF4-FFF2-40B4-BE49-F238E27FC236}">
                    <a16:creationId xmlns:a16="http://schemas.microsoft.com/office/drawing/2014/main" id="{C70AB6D6-B699-784B-E32A-FB108770874F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87">
                <a:extLst>
                  <a:ext uri="{FF2B5EF4-FFF2-40B4-BE49-F238E27FC236}">
                    <a16:creationId xmlns:a16="http://schemas.microsoft.com/office/drawing/2014/main" id="{7871A11C-8025-F726-DC45-5A48CD32CFC0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74C252DE-B261-0EBC-39A0-813D14D6395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591ABC78-2E31-E6D0-D43C-03F1808AB25B}"/>
                </a:ext>
              </a:extLst>
            </p:cNvPr>
            <p:cNvSpPr txBox="1"/>
            <p:nvPr/>
          </p:nvSpPr>
          <p:spPr>
            <a:xfrm>
              <a:off x="278538" y="4221517"/>
              <a:ext cx="8985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780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FFFE843-4038-F090-FD8A-4DD98E6B34C9}"/>
                </a:ext>
              </a:extLst>
            </p:cNvPr>
            <p:cNvSpPr txBox="1"/>
            <p:nvPr/>
          </p:nvSpPr>
          <p:spPr>
            <a:xfrm>
              <a:off x="3556283" y="4251204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790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CFFA2A9D-632A-C0E0-E71E-4ED5F9158F14}"/>
                </a:ext>
              </a:extLst>
            </p:cNvPr>
            <p:cNvSpPr txBox="1"/>
            <p:nvPr/>
          </p:nvSpPr>
          <p:spPr>
            <a:xfrm>
              <a:off x="6868594" y="4293391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800</a:t>
              </a:r>
            </a:p>
          </p:txBody>
        </p:sp>
      </p:grpSp>
      <p:sp>
        <p:nvSpPr>
          <p:cNvPr id="90" name="Flèche : courbe vers le bas 89">
            <a:extLst>
              <a:ext uri="{FF2B5EF4-FFF2-40B4-BE49-F238E27FC236}">
                <a16:creationId xmlns:a16="http://schemas.microsoft.com/office/drawing/2014/main" id="{3942B934-D08A-A5F3-B8F9-F956C220FB26}"/>
              </a:ext>
            </a:extLst>
          </p:cNvPr>
          <p:cNvSpPr/>
          <p:nvPr/>
        </p:nvSpPr>
        <p:spPr>
          <a:xfrm>
            <a:off x="3616721" y="5687257"/>
            <a:ext cx="406108" cy="186364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5D8ADAFD-9C24-4814-7E09-EF87F8047ACB}"/>
              </a:ext>
            </a:extLst>
          </p:cNvPr>
          <p:cNvCxnSpPr>
            <a:cxnSpLocks/>
          </p:cNvCxnSpPr>
          <p:nvPr/>
        </p:nvCxnSpPr>
        <p:spPr>
          <a:xfrm flipH="1">
            <a:off x="3625138" y="5873621"/>
            <a:ext cx="0" cy="39279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ZoneTexte 91">
            <a:extLst>
              <a:ext uri="{FF2B5EF4-FFF2-40B4-BE49-F238E27FC236}">
                <a16:creationId xmlns:a16="http://schemas.microsoft.com/office/drawing/2014/main" id="{5185B972-457F-7126-C12B-293BD9E3DAA9}"/>
              </a:ext>
            </a:extLst>
          </p:cNvPr>
          <p:cNvSpPr txBox="1"/>
          <p:nvPr/>
        </p:nvSpPr>
        <p:spPr>
          <a:xfrm>
            <a:off x="4109497" y="4018453"/>
            <a:ext cx="556641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1</a:t>
            </a:r>
            <a:endParaRPr lang="fr-FR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20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  <p:bldP spid="9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307</TotalTime>
  <Words>479</Words>
  <Application>Microsoft Office PowerPoint</Application>
  <PresentationFormat>Affichage à l'écran (4:3)</PresentationFormat>
  <Paragraphs>219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Webdings</vt:lpstr>
      <vt:lpstr>Thème Office</vt:lpstr>
      <vt:lpstr>Présentation PowerPoint</vt:lpstr>
      <vt:lpstr>Calcule le complément sur ton ardoise. </vt:lpstr>
      <vt:lpstr>Présentation PowerPoint</vt:lpstr>
      <vt:lpstr>Calcule le complément sur ton ardoise. </vt:lpstr>
      <vt:lpstr>Présentation PowerPoint</vt:lpstr>
      <vt:lpstr>Calcule le complément sur ton ardoise. </vt:lpstr>
      <vt:lpstr>Présentation PowerPoint</vt:lpstr>
      <vt:lpstr>Calcule le complément sur ton ardoise. </vt:lpstr>
      <vt:lpstr>Présentation PowerPoint</vt:lpstr>
      <vt:lpstr>Calcule le complément sur ton ardoise. </vt:lpstr>
      <vt:lpstr>Présentation PowerPoint</vt:lpstr>
      <vt:lpstr>Calcule le complément sur ton ardoise. </vt:lpstr>
      <vt:lpstr>Présentation PowerPoint</vt:lpstr>
      <vt:lpstr>Calcule le complément sur ton ardoise. </vt:lpstr>
      <vt:lpstr>Présentation PowerPoint</vt:lpstr>
      <vt:lpstr>Calcule le complément sur ton ardoise.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66</cp:revision>
  <dcterms:created xsi:type="dcterms:W3CDTF">2023-02-07T14:55:57Z</dcterms:created>
  <dcterms:modified xsi:type="dcterms:W3CDTF">2025-09-14T13:45:39Z</dcterms:modified>
</cp:coreProperties>
</file>